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D7657-3F2E-494F-8494-04DF5750C726}" type="doc">
      <dgm:prSet loTypeId="urn:microsoft.com/office/officeart/2005/8/layout/cycle3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sv-SE"/>
        </a:p>
      </dgm:t>
    </dgm:pt>
    <dgm:pt modelId="{59CED35F-1984-482E-849A-0799946C2ABA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Jan</a:t>
          </a:r>
        </a:p>
      </dgm:t>
    </dgm:pt>
    <dgm:pt modelId="{17ED7BA5-FFAA-4E95-9983-AA379AA7D283}" type="parTrans" cxnId="{01BD406D-A9DF-43D1-843F-AC290DF99F20}">
      <dgm:prSet/>
      <dgm:spPr/>
      <dgm:t>
        <a:bodyPr/>
        <a:lstStyle/>
        <a:p>
          <a:endParaRPr lang="sv-SE"/>
        </a:p>
      </dgm:t>
    </dgm:pt>
    <dgm:pt modelId="{ABBA3B28-72A9-45D4-A5A1-9F7F7CEF52A3}" type="sibTrans" cxnId="{01BD406D-A9DF-43D1-843F-AC290DF99F20}">
      <dgm:prSet/>
      <dgm:spPr/>
      <dgm:t>
        <a:bodyPr/>
        <a:lstStyle/>
        <a:p>
          <a:endParaRPr lang="sv-SE"/>
        </a:p>
      </dgm:t>
    </dgm:pt>
    <dgm:pt modelId="{FC6C640D-B146-4138-B314-1C36D1466B78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Juli</a:t>
          </a:r>
        </a:p>
      </dgm:t>
    </dgm:pt>
    <dgm:pt modelId="{A3F0B566-0ED1-4390-B5D0-716E44678581}" type="parTrans" cxnId="{81CB45A7-FDFD-44E7-8644-8DBFDCE1E1B3}">
      <dgm:prSet/>
      <dgm:spPr/>
      <dgm:t>
        <a:bodyPr/>
        <a:lstStyle/>
        <a:p>
          <a:endParaRPr lang="sv-SE"/>
        </a:p>
      </dgm:t>
    </dgm:pt>
    <dgm:pt modelId="{E45B8FE9-BF10-42F1-BB14-BE4EBAAA3D95}" type="sibTrans" cxnId="{81CB45A7-FDFD-44E7-8644-8DBFDCE1E1B3}">
      <dgm:prSet/>
      <dgm:spPr/>
      <dgm:t>
        <a:bodyPr/>
        <a:lstStyle/>
        <a:p>
          <a:endParaRPr lang="sv-SE"/>
        </a:p>
      </dgm:t>
    </dgm:pt>
    <dgm:pt modelId="{5AE4F593-DBBB-49E1-8823-998B1AA519A8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Aug</a:t>
          </a:r>
        </a:p>
      </dgm:t>
    </dgm:pt>
    <dgm:pt modelId="{92FAB67F-2FC9-4047-905D-6A68EB785E40}" type="parTrans" cxnId="{CC883F08-5207-4AF8-8B67-E98073084C61}">
      <dgm:prSet/>
      <dgm:spPr/>
      <dgm:t>
        <a:bodyPr/>
        <a:lstStyle/>
        <a:p>
          <a:endParaRPr lang="sv-SE"/>
        </a:p>
      </dgm:t>
    </dgm:pt>
    <dgm:pt modelId="{AE19CC1B-09F0-4550-9487-15A513A49CE1}" type="sibTrans" cxnId="{CC883F08-5207-4AF8-8B67-E98073084C61}">
      <dgm:prSet/>
      <dgm:spPr/>
      <dgm:t>
        <a:bodyPr/>
        <a:lstStyle/>
        <a:p>
          <a:endParaRPr lang="sv-SE"/>
        </a:p>
      </dgm:t>
    </dgm:pt>
    <dgm:pt modelId="{E2AE2B56-0760-4323-8718-F82F115049BC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Sep</a:t>
          </a:r>
        </a:p>
      </dgm:t>
    </dgm:pt>
    <dgm:pt modelId="{5D14ED28-2088-4F44-8B82-A2B675F22152}" type="parTrans" cxnId="{F8F7B307-B59E-4F4A-B4A1-C4F14B8F1612}">
      <dgm:prSet/>
      <dgm:spPr/>
      <dgm:t>
        <a:bodyPr/>
        <a:lstStyle/>
        <a:p>
          <a:endParaRPr lang="sv-SE"/>
        </a:p>
      </dgm:t>
    </dgm:pt>
    <dgm:pt modelId="{1E8A3EAD-DB98-43AF-AFF5-DE6128417370}" type="sibTrans" cxnId="{F8F7B307-B59E-4F4A-B4A1-C4F14B8F1612}">
      <dgm:prSet/>
      <dgm:spPr/>
      <dgm:t>
        <a:bodyPr/>
        <a:lstStyle/>
        <a:p>
          <a:endParaRPr lang="sv-SE"/>
        </a:p>
      </dgm:t>
    </dgm:pt>
    <dgm:pt modelId="{FA2C7C8B-9216-4C40-8C30-7D485A4AC6FE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Okt</a:t>
          </a:r>
        </a:p>
      </dgm:t>
    </dgm:pt>
    <dgm:pt modelId="{DABE278D-4C8D-4496-B457-C2A2138544E1}" type="parTrans" cxnId="{B95CD8A7-8433-4869-B478-1E597F279002}">
      <dgm:prSet/>
      <dgm:spPr/>
      <dgm:t>
        <a:bodyPr/>
        <a:lstStyle/>
        <a:p>
          <a:endParaRPr lang="sv-SE"/>
        </a:p>
      </dgm:t>
    </dgm:pt>
    <dgm:pt modelId="{B1139893-F0AF-4CAD-9012-5E19D84D2E3A}" type="sibTrans" cxnId="{B95CD8A7-8433-4869-B478-1E597F279002}">
      <dgm:prSet/>
      <dgm:spPr/>
      <dgm:t>
        <a:bodyPr/>
        <a:lstStyle/>
        <a:p>
          <a:endParaRPr lang="sv-SE"/>
        </a:p>
      </dgm:t>
    </dgm:pt>
    <dgm:pt modelId="{E096F1B2-77AB-4D0C-A302-48E0352C3181}">
      <dgm:prSet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Feb</a:t>
          </a:r>
        </a:p>
      </dgm:t>
    </dgm:pt>
    <dgm:pt modelId="{B23C7C29-98B6-4EA5-A062-46739200C893}" type="parTrans" cxnId="{F1FED471-FAD9-40B6-87DE-D13DC001107B}">
      <dgm:prSet/>
      <dgm:spPr/>
      <dgm:t>
        <a:bodyPr/>
        <a:lstStyle/>
        <a:p>
          <a:endParaRPr lang="sv-SE"/>
        </a:p>
      </dgm:t>
    </dgm:pt>
    <dgm:pt modelId="{F424759B-24F6-4FDA-A019-BEC1B724137F}" type="sibTrans" cxnId="{F1FED471-FAD9-40B6-87DE-D13DC001107B}">
      <dgm:prSet/>
      <dgm:spPr/>
      <dgm:t>
        <a:bodyPr/>
        <a:lstStyle/>
        <a:p>
          <a:endParaRPr lang="sv-SE"/>
        </a:p>
      </dgm:t>
    </dgm:pt>
    <dgm:pt modelId="{C2EEA70A-B0DE-4574-A5BE-77C6D39D71BE}">
      <dgm:prSet/>
      <dgm:spPr/>
      <dgm:t>
        <a:bodyPr/>
        <a:lstStyle/>
        <a:p>
          <a:pPr algn="ctr"/>
          <a:r>
            <a:rPr lang="sv-SE" dirty="0">
              <a:latin typeface="Bookman Old Style" panose="02050604050505020204" pitchFamily="18" charset="0"/>
            </a:rPr>
            <a:t>Mars</a:t>
          </a:r>
          <a:r>
            <a:rPr lang="sv-SE" dirty="0"/>
            <a:t>	</a:t>
          </a:r>
        </a:p>
      </dgm:t>
    </dgm:pt>
    <dgm:pt modelId="{0796318E-8D06-411D-A6CE-10D3C5D0279F}" type="parTrans" cxnId="{CE7B8765-3BB3-4B5C-BCA5-A52E8340376B}">
      <dgm:prSet/>
      <dgm:spPr/>
      <dgm:t>
        <a:bodyPr/>
        <a:lstStyle/>
        <a:p>
          <a:endParaRPr lang="sv-SE"/>
        </a:p>
      </dgm:t>
    </dgm:pt>
    <dgm:pt modelId="{01131214-7E37-4CF4-9630-F786629571B2}" type="sibTrans" cxnId="{CE7B8765-3BB3-4B5C-BCA5-A52E8340376B}">
      <dgm:prSet/>
      <dgm:spPr/>
      <dgm:t>
        <a:bodyPr/>
        <a:lstStyle/>
        <a:p>
          <a:endParaRPr lang="sv-SE"/>
        </a:p>
      </dgm:t>
    </dgm:pt>
    <dgm:pt modelId="{69A9161E-04FA-48FE-B347-9646AC033CBB}">
      <dgm:prSet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Apri</a:t>
          </a:r>
          <a:r>
            <a:rPr lang="sv-SE" dirty="0"/>
            <a:t>l</a:t>
          </a:r>
        </a:p>
      </dgm:t>
    </dgm:pt>
    <dgm:pt modelId="{8E114A57-DD24-48A1-89DE-F9C056CABC43}" type="parTrans" cxnId="{00B645C0-F19F-4996-AE33-25BC6ED43CD6}">
      <dgm:prSet/>
      <dgm:spPr/>
      <dgm:t>
        <a:bodyPr/>
        <a:lstStyle/>
        <a:p>
          <a:endParaRPr lang="sv-SE"/>
        </a:p>
      </dgm:t>
    </dgm:pt>
    <dgm:pt modelId="{A60E1269-B548-46BF-A008-9E5970ACB2AA}" type="sibTrans" cxnId="{00B645C0-F19F-4996-AE33-25BC6ED43CD6}">
      <dgm:prSet/>
      <dgm:spPr/>
      <dgm:t>
        <a:bodyPr/>
        <a:lstStyle/>
        <a:p>
          <a:endParaRPr lang="sv-SE"/>
        </a:p>
      </dgm:t>
    </dgm:pt>
    <dgm:pt modelId="{C740C83B-C466-4830-BB1D-A1D45D9C86FC}">
      <dgm:prSet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Maj</a:t>
          </a:r>
        </a:p>
      </dgm:t>
    </dgm:pt>
    <dgm:pt modelId="{C3B1590A-EE7E-43CF-98AE-0AAED3F01C00}" type="parTrans" cxnId="{C7DE4EB6-699D-4C98-9D97-B85C953616B4}">
      <dgm:prSet/>
      <dgm:spPr/>
      <dgm:t>
        <a:bodyPr/>
        <a:lstStyle/>
        <a:p>
          <a:endParaRPr lang="sv-SE"/>
        </a:p>
      </dgm:t>
    </dgm:pt>
    <dgm:pt modelId="{93E11CC8-4241-41A5-BC82-C24C1F55CB44}" type="sibTrans" cxnId="{C7DE4EB6-699D-4C98-9D97-B85C953616B4}">
      <dgm:prSet/>
      <dgm:spPr/>
      <dgm:t>
        <a:bodyPr/>
        <a:lstStyle/>
        <a:p>
          <a:endParaRPr lang="sv-SE"/>
        </a:p>
      </dgm:t>
    </dgm:pt>
    <dgm:pt modelId="{0A9C862D-613E-4C4C-98B1-0AE2B83364E6}">
      <dgm:prSet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Juni</a:t>
          </a:r>
        </a:p>
      </dgm:t>
    </dgm:pt>
    <dgm:pt modelId="{3E643B59-E3E4-44AB-8FCC-7E5E4DDB8452}" type="parTrans" cxnId="{5DC4779F-ED00-4225-86D8-04BB19A43812}">
      <dgm:prSet/>
      <dgm:spPr/>
      <dgm:t>
        <a:bodyPr/>
        <a:lstStyle/>
        <a:p>
          <a:endParaRPr lang="sv-SE"/>
        </a:p>
      </dgm:t>
    </dgm:pt>
    <dgm:pt modelId="{E582B939-5457-409D-9E32-306E23C43DD5}" type="sibTrans" cxnId="{5DC4779F-ED00-4225-86D8-04BB19A43812}">
      <dgm:prSet/>
      <dgm:spPr/>
      <dgm:t>
        <a:bodyPr/>
        <a:lstStyle/>
        <a:p>
          <a:endParaRPr lang="sv-SE"/>
        </a:p>
      </dgm:t>
    </dgm:pt>
    <dgm:pt modelId="{7D1AF4E5-E5AF-45D7-906F-286B014CDE5B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Nov</a:t>
          </a:r>
        </a:p>
      </dgm:t>
    </dgm:pt>
    <dgm:pt modelId="{B0390029-7D39-4374-8023-69685DACA0C2}" type="parTrans" cxnId="{F56E2AC6-8808-4FB6-AAF7-444AA8D714EF}">
      <dgm:prSet/>
      <dgm:spPr/>
      <dgm:t>
        <a:bodyPr/>
        <a:lstStyle/>
        <a:p>
          <a:endParaRPr lang="sv-SE"/>
        </a:p>
      </dgm:t>
    </dgm:pt>
    <dgm:pt modelId="{BD1696E8-0D96-4DD7-BED1-FDB2A92AD833}" type="sibTrans" cxnId="{F56E2AC6-8808-4FB6-AAF7-444AA8D714EF}">
      <dgm:prSet/>
      <dgm:spPr/>
      <dgm:t>
        <a:bodyPr/>
        <a:lstStyle/>
        <a:p>
          <a:endParaRPr lang="sv-SE"/>
        </a:p>
      </dgm:t>
    </dgm:pt>
    <dgm:pt modelId="{86522DBC-F8F4-4773-8B7A-45B8264AD3D7}">
      <dgm:prSet phldrT="[Text]"/>
      <dgm:spPr/>
      <dgm:t>
        <a:bodyPr/>
        <a:lstStyle/>
        <a:p>
          <a:r>
            <a:rPr lang="sv-SE" dirty="0">
              <a:latin typeface="Bookman Old Style" panose="02050604050505020204" pitchFamily="18" charset="0"/>
            </a:rPr>
            <a:t>Dec</a:t>
          </a:r>
        </a:p>
      </dgm:t>
    </dgm:pt>
    <dgm:pt modelId="{6DF1EE16-FD62-4D39-B37C-010418E5682F}" type="parTrans" cxnId="{F901F1F1-6F60-477B-9361-ACC29591D997}">
      <dgm:prSet/>
      <dgm:spPr/>
      <dgm:t>
        <a:bodyPr/>
        <a:lstStyle/>
        <a:p>
          <a:endParaRPr lang="sv-SE"/>
        </a:p>
      </dgm:t>
    </dgm:pt>
    <dgm:pt modelId="{DAFFC144-7CA5-430F-AB1B-96CDC278D0C8}" type="sibTrans" cxnId="{F901F1F1-6F60-477B-9361-ACC29591D997}">
      <dgm:prSet/>
      <dgm:spPr/>
      <dgm:t>
        <a:bodyPr/>
        <a:lstStyle/>
        <a:p>
          <a:endParaRPr lang="sv-SE"/>
        </a:p>
      </dgm:t>
    </dgm:pt>
    <dgm:pt modelId="{171D69DE-BFFB-4E3D-B717-0CAAF17D5C1C}" type="pres">
      <dgm:prSet presAssocID="{DFAD7657-3F2E-494F-8494-04DF5750C726}" presName="Name0" presStyleCnt="0">
        <dgm:presLayoutVars>
          <dgm:dir/>
          <dgm:resizeHandles val="exact"/>
        </dgm:presLayoutVars>
      </dgm:prSet>
      <dgm:spPr/>
    </dgm:pt>
    <dgm:pt modelId="{8094A7A5-33C2-4CAC-9505-3F11255DDD6A}" type="pres">
      <dgm:prSet presAssocID="{DFAD7657-3F2E-494F-8494-04DF5750C726}" presName="cycle" presStyleCnt="0"/>
      <dgm:spPr/>
    </dgm:pt>
    <dgm:pt modelId="{D34D147C-99F8-4834-A462-B3070E3D8DE9}" type="pres">
      <dgm:prSet presAssocID="{59CED35F-1984-482E-849A-0799946C2ABA}" presName="nodeFirstNode" presStyleLbl="node1" presStyleIdx="0" presStyleCnt="12">
        <dgm:presLayoutVars>
          <dgm:bulletEnabled val="1"/>
        </dgm:presLayoutVars>
      </dgm:prSet>
      <dgm:spPr/>
    </dgm:pt>
    <dgm:pt modelId="{52CFC5D1-57E0-447B-838F-8C6CE7055021}" type="pres">
      <dgm:prSet presAssocID="{ABBA3B28-72A9-45D4-A5A1-9F7F7CEF52A3}" presName="sibTransFirstNode" presStyleLbl="bgShp" presStyleIdx="0" presStyleCnt="1" custLinFactNeighborX="272" custLinFactNeighborY="-842"/>
      <dgm:spPr/>
    </dgm:pt>
    <dgm:pt modelId="{C5F6A8B5-A448-4960-A77F-60844158C68D}" type="pres">
      <dgm:prSet presAssocID="{E096F1B2-77AB-4D0C-A302-48E0352C3181}" presName="nodeFollowingNodes" presStyleLbl="node1" presStyleIdx="1" presStyleCnt="12">
        <dgm:presLayoutVars>
          <dgm:bulletEnabled val="1"/>
        </dgm:presLayoutVars>
      </dgm:prSet>
      <dgm:spPr/>
    </dgm:pt>
    <dgm:pt modelId="{3DADC497-F2CB-4CE0-A632-4DF45C3A7CAF}" type="pres">
      <dgm:prSet presAssocID="{C2EEA70A-B0DE-4574-A5BE-77C6D39D71BE}" presName="nodeFollowingNodes" presStyleLbl="node1" presStyleIdx="2" presStyleCnt="12">
        <dgm:presLayoutVars>
          <dgm:bulletEnabled val="1"/>
        </dgm:presLayoutVars>
      </dgm:prSet>
      <dgm:spPr/>
    </dgm:pt>
    <dgm:pt modelId="{258AD1CE-2501-42E3-B69D-C9C291A7D3A1}" type="pres">
      <dgm:prSet presAssocID="{69A9161E-04FA-48FE-B347-9646AC033CBB}" presName="nodeFollowingNodes" presStyleLbl="node1" presStyleIdx="3" presStyleCnt="12">
        <dgm:presLayoutVars>
          <dgm:bulletEnabled val="1"/>
        </dgm:presLayoutVars>
      </dgm:prSet>
      <dgm:spPr/>
    </dgm:pt>
    <dgm:pt modelId="{A8810772-93AB-4B24-AD4E-EFF379ACDE53}" type="pres">
      <dgm:prSet presAssocID="{C740C83B-C466-4830-BB1D-A1D45D9C86FC}" presName="nodeFollowingNodes" presStyleLbl="node1" presStyleIdx="4" presStyleCnt="12">
        <dgm:presLayoutVars>
          <dgm:bulletEnabled val="1"/>
        </dgm:presLayoutVars>
      </dgm:prSet>
      <dgm:spPr/>
    </dgm:pt>
    <dgm:pt modelId="{536F65E0-EAB0-4F53-BB2D-5EC91365D953}" type="pres">
      <dgm:prSet presAssocID="{0A9C862D-613E-4C4C-98B1-0AE2B83364E6}" presName="nodeFollowingNodes" presStyleLbl="node1" presStyleIdx="5" presStyleCnt="12">
        <dgm:presLayoutVars>
          <dgm:bulletEnabled val="1"/>
        </dgm:presLayoutVars>
      </dgm:prSet>
      <dgm:spPr/>
    </dgm:pt>
    <dgm:pt modelId="{708B5CE9-2E54-4C00-ADD6-72C523E8D846}" type="pres">
      <dgm:prSet presAssocID="{FC6C640D-B146-4138-B314-1C36D1466B78}" presName="nodeFollowingNodes" presStyleLbl="node1" presStyleIdx="6" presStyleCnt="12">
        <dgm:presLayoutVars>
          <dgm:bulletEnabled val="1"/>
        </dgm:presLayoutVars>
      </dgm:prSet>
      <dgm:spPr/>
    </dgm:pt>
    <dgm:pt modelId="{288552D7-D696-49C0-88AD-042CE0F5B5D4}" type="pres">
      <dgm:prSet presAssocID="{5AE4F593-DBBB-49E1-8823-998B1AA519A8}" presName="nodeFollowingNodes" presStyleLbl="node1" presStyleIdx="7" presStyleCnt="12">
        <dgm:presLayoutVars>
          <dgm:bulletEnabled val="1"/>
        </dgm:presLayoutVars>
      </dgm:prSet>
      <dgm:spPr/>
    </dgm:pt>
    <dgm:pt modelId="{DEA0D9FF-20D0-4726-8468-0CA6DAC15B5C}" type="pres">
      <dgm:prSet presAssocID="{E2AE2B56-0760-4323-8718-F82F115049BC}" presName="nodeFollowingNodes" presStyleLbl="node1" presStyleIdx="8" presStyleCnt="12">
        <dgm:presLayoutVars>
          <dgm:bulletEnabled val="1"/>
        </dgm:presLayoutVars>
      </dgm:prSet>
      <dgm:spPr/>
    </dgm:pt>
    <dgm:pt modelId="{460331C7-BF32-4D01-8F63-1EFD226AA7FE}" type="pres">
      <dgm:prSet presAssocID="{FA2C7C8B-9216-4C40-8C30-7D485A4AC6FE}" presName="nodeFollowingNodes" presStyleLbl="node1" presStyleIdx="9" presStyleCnt="12">
        <dgm:presLayoutVars>
          <dgm:bulletEnabled val="1"/>
        </dgm:presLayoutVars>
      </dgm:prSet>
      <dgm:spPr/>
    </dgm:pt>
    <dgm:pt modelId="{F0389BA4-D5D4-45C6-894E-6240696800CD}" type="pres">
      <dgm:prSet presAssocID="{7D1AF4E5-E5AF-45D7-906F-286B014CDE5B}" presName="nodeFollowingNodes" presStyleLbl="node1" presStyleIdx="10" presStyleCnt="12">
        <dgm:presLayoutVars>
          <dgm:bulletEnabled val="1"/>
        </dgm:presLayoutVars>
      </dgm:prSet>
      <dgm:spPr/>
    </dgm:pt>
    <dgm:pt modelId="{DAE3A039-717A-469D-923D-63A3949BA014}" type="pres">
      <dgm:prSet presAssocID="{86522DBC-F8F4-4773-8B7A-45B8264AD3D7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F8F7B307-B59E-4F4A-B4A1-C4F14B8F1612}" srcId="{DFAD7657-3F2E-494F-8494-04DF5750C726}" destId="{E2AE2B56-0760-4323-8718-F82F115049BC}" srcOrd="8" destOrd="0" parTransId="{5D14ED28-2088-4F44-8B82-A2B675F22152}" sibTransId="{1E8A3EAD-DB98-43AF-AFF5-DE6128417370}"/>
    <dgm:cxn modelId="{BE6EE807-D437-4A4A-A2A1-BA35ADEA813C}" type="presOf" srcId="{FA2C7C8B-9216-4C40-8C30-7D485A4AC6FE}" destId="{460331C7-BF32-4D01-8F63-1EFD226AA7FE}" srcOrd="0" destOrd="0" presId="urn:microsoft.com/office/officeart/2005/8/layout/cycle3"/>
    <dgm:cxn modelId="{CC883F08-5207-4AF8-8B67-E98073084C61}" srcId="{DFAD7657-3F2E-494F-8494-04DF5750C726}" destId="{5AE4F593-DBBB-49E1-8823-998B1AA519A8}" srcOrd="7" destOrd="0" parTransId="{92FAB67F-2FC9-4047-905D-6A68EB785E40}" sibTransId="{AE19CC1B-09F0-4550-9487-15A513A49CE1}"/>
    <dgm:cxn modelId="{4DB8640B-E37A-488C-ACFB-3682E60AD186}" type="presOf" srcId="{5AE4F593-DBBB-49E1-8823-998B1AA519A8}" destId="{288552D7-D696-49C0-88AD-042CE0F5B5D4}" srcOrd="0" destOrd="0" presId="urn:microsoft.com/office/officeart/2005/8/layout/cycle3"/>
    <dgm:cxn modelId="{B27B170F-508A-44E3-9A85-5AF2DB2E4365}" type="presOf" srcId="{E2AE2B56-0760-4323-8718-F82F115049BC}" destId="{DEA0D9FF-20D0-4726-8468-0CA6DAC15B5C}" srcOrd="0" destOrd="0" presId="urn:microsoft.com/office/officeart/2005/8/layout/cycle3"/>
    <dgm:cxn modelId="{CF546011-B5F7-4748-8677-7D46038AB9C2}" type="presOf" srcId="{FC6C640D-B146-4138-B314-1C36D1466B78}" destId="{708B5CE9-2E54-4C00-ADD6-72C523E8D846}" srcOrd="0" destOrd="0" presId="urn:microsoft.com/office/officeart/2005/8/layout/cycle3"/>
    <dgm:cxn modelId="{BC62FB15-207B-4C79-A4ED-E2A065B5FBE2}" type="presOf" srcId="{ABBA3B28-72A9-45D4-A5A1-9F7F7CEF52A3}" destId="{52CFC5D1-57E0-447B-838F-8C6CE7055021}" srcOrd="0" destOrd="0" presId="urn:microsoft.com/office/officeart/2005/8/layout/cycle3"/>
    <dgm:cxn modelId="{10862C1D-FA20-4503-A826-68F7DFC79A95}" type="presOf" srcId="{DFAD7657-3F2E-494F-8494-04DF5750C726}" destId="{171D69DE-BFFB-4E3D-B717-0CAAF17D5C1C}" srcOrd="0" destOrd="0" presId="urn:microsoft.com/office/officeart/2005/8/layout/cycle3"/>
    <dgm:cxn modelId="{93FBAE5B-A989-4BA6-BF51-39E650CC2C31}" type="presOf" srcId="{69A9161E-04FA-48FE-B347-9646AC033CBB}" destId="{258AD1CE-2501-42E3-B69D-C9C291A7D3A1}" srcOrd="0" destOrd="0" presId="urn:microsoft.com/office/officeart/2005/8/layout/cycle3"/>
    <dgm:cxn modelId="{CE7B8765-3BB3-4B5C-BCA5-A52E8340376B}" srcId="{DFAD7657-3F2E-494F-8494-04DF5750C726}" destId="{C2EEA70A-B0DE-4574-A5BE-77C6D39D71BE}" srcOrd="2" destOrd="0" parTransId="{0796318E-8D06-411D-A6CE-10D3C5D0279F}" sibTransId="{01131214-7E37-4CF4-9630-F786629571B2}"/>
    <dgm:cxn modelId="{B89A8948-9BFF-4421-B43F-A9E6AC269A1C}" type="presOf" srcId="{E096F1B2-77AB-4D0C-A302-48E0352C3181}" destId="{C5F6A8B5-A448-4960-A77F-60844158C68D}" srcOrd="0" destOrd="0" presId="urn:microsoft.com/office/officeart/2005/8/layout/cycle3"/>
    <dgm:cxn modelId="{01BD406D-A9DF-43D1-843F-AC290DF99F20}" srcId="{DFAD7657-3F2E-494F-8494-04DF5750C726}" destId="{59CED35F-1984-482E-849A-0799946C2ABA}" srcOrd="0" destOrd="0" parTransId="{17ED7BA5-FFAA-4E95-9983-AA379AA7D283}" sibTransId="{ABBA3B28-72A9-45D4-A5A1-9F7F7CEF52A3}"/>
    <dgm:cxn modelId="{F1FED471-FAD9-40B6-87DE-D13DC001107B}" srcId="{DFAD7657-3F2E-494F-8494-04DF5750C726}" destId="{E096F1B2-77AB-4D0C-A302-48E0352C3181}" srcOrd="1" destOrd="0" parTransId="{B23C7C29-98B6-4EA5-A062-46739200C893}" sibTransId="{F424759B-24F6-4FDA-A019-BEC1B724137F}"/>
    <dgm:cxn modelId="{BECD3458-7966-43D5-AF49-EFBA6844C150}" type="presOf" srcId="{0A9C862D-613E-4C4C-98B1-0AE2B83364E6}" destId="{536F65E0-EAB0-4F53-BB2D-5EC91365D953}" srcOrd="0" destOrd="0" presId="urn:microsoft.com/office/officeart/2005/8/layout/cycle3"/>
    <dgm:cxn modelId="{5C52A59A-0C90-466D-8653-40E15AFFA1B3}" type="presOf" srcId="{C2EEA70A-B0DE-4574-A5BE-77C6D39D71BE}" destId="{3DADC497-F2CB-4CE0-A632-4DF45C3A7CAF}" srcOrd="0" destOrd="0" presId="urn:microsoft.com/office/officeart/2005/8/layout/cycle3"/>
    <dgm:cxn modelId="{5DC4779F-ED00-4225-86D8-04BB19A43812}" srcId="{DFAD7657-3F2E-494F-8494-04DF5750C726}" destId="{0A9C862D-613E-4C4C-98B1-0AE2B83364E6}" srcOrd="5" destOrd="0" parTransId="{3E643B59-E3E4-44AB-8FCC-7E5E4DDB8452}" sibTransId="{E582B939-5457-409D-9E32-306E23C43DD5}"/>
    <dgm:cxn modelId="{81CB45A7-FDFD-44E7-8644-8DBFDCE1E1B3}" srcId="{DFAD7657-3F2E-494F-8494-04DF5750C726}" destId="{FC6C640D-B146-4138-B314-1C36D1466B78}" srcOrd="6" destOrd="0" parTransId="{A3F0B566-0ED1-4390-B5D0-716E44678581}" sibTransId="{E45B8FE9-BF10-42F1-BB14-BE4EBAAA3D95}"/>
    <dgm:cxn modelId="{B95CD8A7-8433-4869-B478-1E597F279002}" srcId="{DFAD7657-3F2E-494F-8494-04DF5750C726}" destId="{FA2C7C8B-9216-4C40-8C30-7D485A4AC6FE}" srcOrd="9" destOrd="0" parTransId="{DABE278D-4C8D-4496-B457-C2A2138544E1}" sibTransId="{B1139893-F0AF-4CAD-9012-5E19D84D2E3A}"/>
    <dgm:cxn modelId="{580881AD-09C6-4051-8FE3-ED93B7FC739E}" type="presOf" srcId="{59CED35F-1984-482E-849A-0799946C2ABA}" destId="{D34D147C-99F8-4834-A462-B3070E3D8DE9}" srcOrd="0" destOrd="0" presId="urn:microsoft.com/office/officeart/2005/8/layout/cycle3"/>
    <dgm:cxn modelId="{C0C231AE-7D95-4ECE-B977-433E0341E160}" type="presOf" srcId="{7D1AF4E5-E5AF-45D7-906F-286B014CDE5B}" destId="{F0389BA4-D5D4-45C6-894E-6240696800CD}" srcOrd="0" destOrd="0" presId="urn:microsoft.com/office/officeart/2005/8/layout/cycle3"/>
    <dgm:cxn modelId="{C7DE4EB6-699D-4C98-9D97-B85C953616B4}" srcId="{DFAD7657-3F2E-494F-8494-04DF5750C726}" destId="{C740C83B-C466-4830-BB1D-A1D45D9C86FC}" srcOrd="4" destOrd="0" parTransId="{C3B1590A-EE7E-43CF-98AE-0AAED3F01C00}" sibTransId="{93E11CC8-4241-41A5-BC82-C24C1F55CB44}"/>
    <dgm:cxn modelId="{00B645C0-F19F-4996-AE33-25BC6ED43CD6}" srcId="{DFAD7657-3F2E-494F-8494-04DF5750C726}" destId="{69A9161E-04FA-48FE-B347-9646AC033CBB}" srcOrd="3" destOrd="0" parTransId="{8E114A57-DD24-48A1-89DE-F9C056CABC43}" sibTransId="{A60E1269-B548-46BF-A008-9E5970ACB2AA}"/>
    <dgm:cxn modelId="{F56E2AC6-8808-4FB6-AAF7-444AA8D714EF}" srcId="{DFAD7657-3F2E-494F-8494-04DF5750C726}" destId="{7D1AF4E5-E5AF-45D7-906F-286B014CDE5B}" srcOrd="10" destOrd="0" parTransId="{B0390029-7D39-4374-8023-69685DACA0C2}" sibTransId="{BD1696E8-0D96-4DD7-BED1-FDB2A92AD833}"/>
    <dgm:cxn modelId="{259C84C8-AA39-4C4F-8B05-3DF6FADF50AA}" type="presOf" srcId="{C740C83B-C466-4830-BB1D-A1D45D9C86FC}" destId="{A8810772-93AB-4B24-AD4E-EFF379ACDE53}" srcOrd="0" destOrd="0" presId="urn:microsoft.com/office/officeart/2005/8/layout/cycle3"/>
    <dgm:cxn modelId="{D1C943CF-FE28-41F2-B755-45FC0CF43B24}" type="presOf" srcId="{86522DBC-F8F4-4773-8B7A-45B8264AD3D7}" destId="{DAE3A039-717A-469D-923D-63A3949BA014}" srcOrd="0" destOrd="0" presId="urn:microsoft.com/office/officeart/2005/8/layout/cycle3"/>
    <dgm:cxn modelId="{F901F1F1-6F60-477B-9361-ACC29591D997}" srcId="{DFAD7657-3F2E-494F-8494-04DF5750C726}" destId="{86522DBC-F8F4-4773-8B7A-45B8264AD3D7}" srcOrd="11" destOrd="0" parTransId="{6DF1EE16-FD62-4D39-B37C-010418E5682F}" sibTransId="{DAFFC144-7CA5-430F-AB1B-96CDC278D0C8}"/>
    <dgm:cxn modelId="{CA0C7D24-2B5C-4A1D-8584-C6135A899C37}" type="presParOf" srcId="{171D69DE-BFFB-4E3D-B717-0CAAF17D5C1C}" destId="{8094A7A5-33C2-4CAC-9505-3F11255DDD6A}" srcOrd="0" destOrd="0" presId="urn:microsoft.com/office/officeart/2005/8/layout/cycle3"/>
    <dgm:cxn modelId="{E053FBC5-FFB6-4163-90FB-4584B6751692}" type="presParOf" srcId="{8094A7A5-33C2-4CAC-9505-3F11255DDD6A}" destId="{D34D147C-99F8-4834-A462-B3070E3D8DE9}" srcOrd="0" destOrd="0" presId="urn:microsoft.com/office/officeart/2005/8/layout/cycle3"/>
    <dgm:cxn modelId="{BF5EC6CB-0A0E-4E99-8906-95124C3BD89F}" type="presParOf" srcId="{8094A7A5-33C2-4CAC-9505-3F11255DDD6A}" destId="{52CFC5D1-57E0-447B-838F-8C6CE7055021}" srcOrd="1" destOrd="0" presId="urn:microsoft.com/office/officeart/2005/8/layout/cycle3"/>
    <dgm:cxn modelId="{8479B837-F852-4F37-889F-2953AD3076AC}" type="presParOf" srcId="{8094A7A5-33C2-4CAC-9505-3F11255DDD6A}" destId="{C5F6A8B5-A448-4960-A77F-60844158C68D}" srcOrd="2" destOrd="0" presId="urn:microsoft.com/office/officeart/2005/8/layout/cycle3"/>
    <dgm:cxn modelId="{E098C1B4-4035-46B1-9E90-AD4887C6FA55}" type="presParOf" srcId="{8094A7A5-33C2-4CAC-9505-3F11255DDD6A}" destId="{3DADC497-F2CB-4CE0-A632-4DF45C3A7CAF}" srcOrd="3" destOrd="0" presId="urn:microsoft.com/office/officeart/2005/8/layout/cycle3"/>
    <dgm:cxn modelId="{8DF35A49-B6D3-486A-AC5C-909375EA1E13}" type="presParOf" srcId="{8094A7A5-33C2-4CAC-9505-3F11255DDD6A}" destId="{258AD1CE-2501-42E3-B69D-C9C291A7D3A1}" srcOrd="4" destOrd="0" presId="urn:microsoft.com/office/officeart/2005/8/layout/cycle3"/>
    <dgm:cxn modelId="{CF6DCEC1-288D-48E8-925C-60BD9AF08AAA}" type="presParOf" srcId="{8094A7A5-33C2-4CAC-9505-3F11255DDD6A}" destId="{A8810772-93AB-4B24-AD4E-EFF379ACDE53}" srcOrd="5" destOrd="0" presId="urn:microsoft.com/office/officeart/2005/8/layout/cycle3"/>
    <dgm:cxn modelId="{8574C5D3-C254-45A5-8A70-0FD57D0DF133}" type="presParOf" srcId="{8094A7A5-33C2-4CAC-9505-3F11255DDD6A}" destId="{536F65E0-EAB0-4F53-BB2D-5EC91365D953}" srcOrd="6" destOrd="0" presId="urn:microsoft.com/office/officeart/2005/8/layout/cycle3"/>
    <dgm:cxn modelId="{060E33E3-E779-4EC7-A533-FD47FA369F72}" type="presParOf" srcId="{8094A7A5-33C2-4CAC-9505-3F11255DDD6A}" destId="{708B5CE9-2E54-4C00-ADD6-72C523E8D846}" srcOrd="7" destOrd="0" presId="urn:microsoft.com/office/officeart/2005/8/layout/cycle3"/>
    <dgm:cxn modelId="{B5333D77-E613-4FD5-85F6-D097D367E066}" type="presParOf" srcId="{8094A7A5-33C2-4CAC-9505-3F11255DDD6A}" destId="{288552D7-D696-49C0-88AD-042CE0F5B5D4}" srcOrd="8" destOrd="0" presId="urn:microsoft.com/office/officeart/2005/8/layout/cycle3"/>
    <dgm:cxn modelId="{3AB634B4-FE05-4105-84CC-9C41500BF6E1}" type="presParOf" srcId="{8094A7A5-33C2-4CAC-9505-3F11255DDD6A}" destId="{DEA0D9FF-20D0-4726-8468-0CA6DAC15B5C}" srcOrd="9" destOrd="0" presId="urn:microsoft.com/office/officeart/2005/8/layout/cycle3"/>
    <dgm:cxn modelId="{7742A36B-2869-4CA0-89F0-239AAB5B2CB5}" type="presParOf" srcId="{8094A7A5-33C2-4CAC-9505-3F11255DDD6A}" destId="{460331C7-BF32-4D01-8F63-1EFD226AA7FE}" srcOrd="10" destOrd="0" presId="urn:microsoft.com/office/officeart/2005/8/layout/cycle3"/>
    <dgm:cxn modelId="{41374960-7FAB-445F-86ED-99C25A96501E}" type="presParOf" srcId="{8094A7A5-33C2-4CAC-9505-3F11255DDD6A}" destId="{F0389BA4-D5D4-45C6-894E-6240696800CD}" srcOrd="11" destOrd="0" presId="urn:microsoft.com/office/officeart/2005/8/layout/cycle3"/>
    <dgm:cxn modelId="{EB9040AA-E11C-432A-8689-87629BBB4279}" type="presParOf" srcId="{8094A7A5-33C2-4CAC-9505-3F11255DDD6A}" destId="{DAE3A039-717A-469D-923D-63A3949BA014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FC5D1-57E0-447B-838F-8C6CE7055021}">
      <dsp:nvSpPr>
        <dsp:cNvPr id="0" name=""/>
        <dsp:cNvSpPr/>
      </dsp:nvSpPr>
      <dsp:spPr>
        <a:xfrm>
          <a:off x="276794" y="-96454"/>
          <a:ext cx="3513661" cy="3513661"/>
        </a:xfrm>
        <a:prstGeom prst="circularArrow">
          <a:avLst>
            <a:gd name="adj1" fmla="val 5544"/>
            <a:gd name="adj2" fmla="val 330680"/>
            <a:gd name="adj3" fmla="val 15060265"/>
            <a:gd name="adj4" fmla="val 16643853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D147C-99F8-4834-A462-B3070E3D8DE9}">
      <dsp:nvSpPr>
        <dsp:cNvPr id="0" name=""/>
        <dsp:cNvSpPr/>
      </dsp:nvSpPr>
      <dsp:spPr>
        <a:xfrm>
          <a:off x="1692982" y="1699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Jan</a:t>
          </a:r>
        </a:p>
      </dsp:txBody>
      <dsp:txXfrm>
        <a:off x="1709144" y="17861"/>
        <a:ext cx="629846" cy="298761"/>
      </dsp:txXfrm>
    </dsp:sp>
    <dsp:sp modelId="{C5F6A8B5-A448-4960-A77F-60844158C68D}">
      <dsp:nvSpPr>
        <dsp:cNvPr id="0" name=""/>
        <dsp:cNvSpPr/>
      </dsp:nvSpPr>
      <dsp:spPr>
        <a:xfrm>
          <a:off x="2442164" y="202442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363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Feb</a:t>
          </a:r>
        </a:p>
      </dsp:txBody>
      <dsp:txXfrm>
        <a:off x="2458326" y="218604"/>
        <a:ext cx="629846" cy="298761"/>
      </dsp:txXfrm>
    </dsp:sp>
    <dsp:sp modelId="{3DADC497-F2CB-4CE0-A632-4DF45C3A7CAF}">
      <dsp:nvSpPr>
        <dsp:cNvPr id="0" name=""/>
        <dsp:cNvSpPr/>
      </dsp:nvSpPr>
      <dsp:spPr>
        <a:xfrm>
          <a:off x="2990603" y="750881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727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Mars</a:t>
          </a:r>
          <a:r>
            <a:rPr lang="sv-SE" sz="1200" kern="1200" dirty="0"/>
            <a:t>	</a:t>
          </a:r>
        </a:p>
      </dsp:txBody>
      <dsp:txXfrm>
        <a:off x="3006765" y="767043"/>
        <a:ext cx="629846" cy="298761"/>
      </dsp:txXfrm>
    </dsp:sp>
    <dsp:sp modelId="{258AD1CE-2501-42E3-B69D-C9C291A7D3A1}">
      <dsp:nvSpPr>
        <dsp:cNvPr id="0" name=""/>
        <dsp:cNvSpPr/>
      </dsp:nvSpPr>
      <dsp:spPr>
        <a:xfrm>
          <a:off x="3191345" y="1500062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1090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Apri</a:t>
          </a:r>
          <a:r>
            <a:rPr lang="sv-SE" sz="1200" kern="1200" dirty="0"/>
            <a:t>l</a:t>
          </a:r>
        </a:p>
      </dsp:txBody>
      <dsp:txXfrm>
        <a:off x="3207507" y="1516224"/>
        <a:ext cx="629846" cy="298761"/>
      </dsp:txXfrm>
    </dsp:sp>
    <dsp:sp modelId="{A8810772-93AB-4B24-AD4E-EFF379ACDE53}">
      <dsp:nvSpPr>
        <dsp:cNvPr id="0" name=""/>
        <dsp:cNvSpPr/>
      </dsp:nvSpPr>
      <dsp:spPr>
        <a:xfrm>
          <a:off x="2990603" y="2249244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14545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Maj</a:t>
          </a:r>
        </a:p>
      </dsp:txBody>
      <dsp:txXfrm>
        <a:off x="3006765" y="2265406"/>
        <a:ext cx="629846" cy="298761"/>
      </dsp:txXfrm>
    </dsp:sp>
    <dsp:sp modelId="{536F65E0-EAB0-4F53-BB2D-5EC91365D953}">
      <dsp:nvSpPr>
        <dsp:cNvPr id="0" name=""/>
        <dsp:cNvSpPr/>
      </dsp:nvSpPr>
      <dsp:spPr>
        <a:xfrm>
          <a:off x="2442164" y="2797683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1818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Juni</a:t>
          </a:r>
        </a:p>
      </dsp:txBody>
      <dsp:txXfrm>
        <a:off x="2458326" y="2813845"/>
        <a:ext cx="629846" cy="298761"/>
      </dsp:txXfrm>
    </dsp:sp>
    <dsp:sp modelId="{708B5CE9-2E54-4C00-ADD6-72C523E8D846}">
      <dsp:nvSpPr>
        <dsp:cNvPr id="0" name=""/>
        <dsp:cNvSpPr/>
      </dsp:nvSpPr>
      <dsp:spPr>
        <a:xfrm>
          <a:off x="1692982" y="2998426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1818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Juli</a:t>
          </a:r>
        </a:p>
      </dsp:txBody>
      <dsp:txXfrm>
        <a:off x="1709144" y="3014588"/>
        <a:ext cx="629846" cy="298761"/>
      </dsp:txXfrm>
    </dsp:sp>
    <dsp:sp modelId="{288552D7-D696-49C0-88AD-042CE0F5B5D4}">
      <dsp:nvSpPr>
        <dsp:cNvPr id="0" name=""/>
        <dsp:cNvSpPr/>
      </dsp:nvSpPr>
      <dsp:spPr>
        <a:xfrm>
          <a:off x="943801" y="2797683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5455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Aug</a:t>
          </a:r>
        </a:p>
      </dsp:txBody>
      <dsp:txXfrm>
        <a:off x="959963" y="2813845"/>
        <a:ext cx="629846" cy="298761"/>
      </dsp:txXfrm>
    </dsp:sp>
    <dsp:sp modelId="{DEA0D9FF-20D0-4726-8468-0CA6DAC15B5C}">
      <dsp:nvSpPr>
        <dsp:cNvPr id="0" name=""/>
        <dsp:cNvSpPr/>
      </dsp:nvSpPr>
      <dsp:spPr>
        <a:xfrm>
          <a:off x="395362" y="2249244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909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Sep</a:t>
          </a:r>
        </a:p>
      </dsp:txBody>
      <dsp:txXfrm>
        <a:off x="411524" y="2265406"/>
        <a:ext cx="629846" cy="298761"/>
      </dsp:txXfrm>
    </dsp:sp>
    <dsp:sp modelId="{460331C7-BF32-4D01-8F63-1EFD226AA7FE}">
      <dsp:nvSpPr>
        <dsp:cNvPr id="0" name=""/>
        <dsp:cNvSpPr/>
      </dsp:nvSpPr>
      <dsp:spPr>
        <a:xfrm>
          <a:off x="194619" y="1500062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3272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Okt</a:t>
          </a:r>
        </a:p>
      </dsp:txBody>
      <dsp:txXfrm>
        <a:off x="210781" y="1516224"/>
        <a:ext cx="629846" cy="298761"/>
      </dsp:txXfrm>
    </dsp:sp>
    <dsp:sp modelId="{F0389BA4-D5D4-45C6-894E-6240696800CD}">
      <dsp:nvSpPr>
        <dsp:cNvPr id="0" name=""/>
        <dsp:cNvSpPr/>
      </dsp:nvSpPr>
      <dsp:spPr>
        <a:xfrm>
          <a:off x="395362" y="750881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3636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Nov</a:t>
          </a:r>
        </a:p>
      </dsp:txBody>
      <dsp:txXfrm>
        <a:off x="411524" y="767043"/>
        <a:ext cx="629846" cy="298761"/>
      </dsp:txXfrm>
    </dsp:sp>
    <dsp:sp modelId="{DAE3A039-717A-469D-923D-63A3949BA014}">
      <dsp:nvSpPr>
        <dsp:cNvPr id="0" name=""/>
        <dsp:cNvSpPr/>
      </dsp:nvSpPr>
      <dsp:spPr>
        <a:xfrm>
          <a:off x="943801" y="202442"/>
          <a:ext cx="662170" cy="33108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latin typeface="Bookman Old Style" panose="02050604050505020204" pitchFamily="18" charset="0"/>
            </a:rPr>
            <a:t>Dec</a:t>
          </a:r>
        </a:p>
      </dsp:txBody>
      <dsp:txXfrm>
        <a:off x="959963" y="218604"/>
        <a:ext cx="629846" cy="298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AA9B-83CC-43A0-8B5A-0FFD7A9BE704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8A021-674F-4598-BDEF-4A4EF4E230C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6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Januari- planeringsdagar, gå igenom tidplan </a:t>
            </a:r>
            <a:r>
              <a:rPr lang="sv-SE" dirty="0" err="1"/>
              <a:t>repskap</a:t>
            </a:r>
            <a:r>
              <a:rPr lang="sv-SE" dirty="0"/>
              <a:t>, pärm. </a:t>
            </a:r>
          </a:p>
          <a:p>
            <a:r>
              <a:rPr lang="sv-SE" dirty="0"/>
              <a:t>Maj- Domän epost, fortsätta?</a:t>
            </a:r>
          </a:p>
          <a:p>
            <a:r>
              <a:rPr lang="sv-SE" dirty="0"/>
              <a:t>Katarina Wallgren inbjuden till styrelsemöte februari </a:t>
            </a:r>
          </a:p>
          <a:p>
            <a:r>
              <a:rPr lang="sv-SE" dirty="0"/>
              <a:t>Kontrollera datum på planeringsdagar. </a:t>
            </a:r>
          </a:p>
          <a:p>
            <a:r>
              <a:rPr lang="sv-SE" dirty="0"/>
              <a:t>Sista datum för inlämning av grupper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8A021-674F-4598-BDEF-4A4EF4E230C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92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DC7F-C356-4793-AC59-3F6E3ED9F71B}" type="datetimeFigureOut">
              <a:rPr lang="sv-SE" smtClean="0"/>
              <a:pPr/>
              <a:t>2021-01-14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50CF-82E9-41C6-83EB-C69B9960943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1500021"/>
              </p:ext>
            </p:extLst>
          </p:nvPr>
        </p:nvGraphicFramePr>
        <p:xfrm>
          <a:off x="2450548" y="1798596"/>
          <a:ext cx="4048136" cy="333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Rak pil 4"/>
          <p:cNvCxnSpPr>
            <a:cxnSpLocks/>
          </p:cNvCxnSpPr>
          <p:nvPr/>
        </p:nvCxnSpPr>
        <p:spPr>
          <a:xfrm flipH="1">
            <a:off x="4689581" y="1400126"/>
            <a:ext cx="72008" cy="3906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 5"/>
          <p:cNvCxnSpPr>
            <a:cxnSpLocks/>
          </p:cNvCxnSpPr>
          <p:nvPr/>
        </p:nvCxnSpPr>
        <p:spPr>
          <a:xfrm flipH="1">
            <a:off x="5744164" y="1628800"/>
            <a:ext cx="340004" cy="27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7"/>
          <p:cNvCxnSpPr>
            <a:cxnSpLocks/>
          </p:cNvCxnSpPr>
          <p:nvPr/>
        </p:nvCxnSpPr>
        <p:spPr>
          <a:xfrm flipH="1">
            <a:off x="6238168" y="2622952"/>
            <a:ext cx="260516" cy="268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>
            <a:cxnSpLocks/>
          </p:cNvCxnSpPr>
          <p:nvPr/>
        </p:nvCxnSpPr>
        <p:spPr>
          <a:xfrm flipH="1">
            <a:off x="6300192" y="3434373"/>
            <a:ext cx="324036" cy="268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 10"/>
          <p:cNvCxnSpPr/>
          <p:nvPr/>
        </p:nvCxnSpPr>
        <p:spPr>
          <a:xfrm flipH="1" flipV="1">
            <a:off x="5832140" y="4474218"/>
            <a:ext cx="576064" cy="333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>
            <a:cxnSpLocks/>
          </p:cNvCxnSpPr>
          <p:nvPr/>
        </p:nvCxnSpPr>
        <p:spPr>
          <a:xfrm flipH="1" flipV="1">
            <a:off x="5227405" y="4938465"/>
            <a:ext cx="612981" cy="7810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>
            <a:cxnSpLocks/>
          </p:cNvCxnSpPr>
          <p:nvPr/>
        </p:nvCxnSpPr>
        <p:spPr>
          <a:xfrm flipV="1">
            <a:off x="4572000" y="5371794"/>
            <a:ext cx="0" cy="5004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V="1">
            <a:off x="2888676" y="5033855"/>
            <a:ext cx="496030" cy="5881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2411760" y="4365104"/>
            <a:ext cx="36004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cxnSpLocks/>
          </p:cNvCxnSpPr>
          <p:nvPr/>
        </p:nvCxnSpPr>
        <p:spPr>
          <a:xfrm flipV="1">
            <a:off x="2142564" y="3473625"/>
            <a:ext cx="358346" cy="666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>
            <a:off x="2389157" y="1949255"/>
            <a:ext cx="382643" cy="2999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>
            <a:cxnSpLocks/>
          </p:cNvCxnSpPr>
          <p:nvPr/>
        </p:nvCxnSpPr>
        <p:spPr>
          <a:xfrm>
            <a:off x="2888676" y="1391804"/>
            <a:ext cx="464133" cy="5114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4031975" y="453842"/>
            <a:ext cx="2136858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Ordförandeträff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samordningsgrupp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Arbetsmöte</a:t>
            </a:r>
          </a:p>
          <a:p>
            <a:r>
              <a:rPr lang="sv-SE" sz="1200" b="1" dirty="0"/>
              <a:t>-</a:t>
            </a:r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 med sektion 5 </a:t>
            </a:r>
            <a:r>
              <a:rPr lang="sv-SE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</a:t>
            </a:r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repskap</a:t>
            </a:r>
            <a:endParaRPr lang="sv-SE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6452845" y="1140452"/>
            <a:ext cx="213685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Ordförandeträff</a:t>
            </a:r>
          </a:p>
          <a:p>
            <a:pPr marL="171450" indent="-171450">
              <a:buFontTx/>
              <a:buChar char="-"/>
            </a:pPr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Verksamhetsberättelse</a:t>
            </a:r>
          </a:p>
          <a:p>
            <a:pPr marL="171450" indent="-171450">
              <a:buFontTx/>
              <a:buChar char="-"/>
            </a:pPr>
            <a:r>
              <a:rPr lang="sv-SE" sz="1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Stipendier</a:t>
            </a:r>
            <a:endParaRPr lang="sv-SE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6651378" y="2200677"/>
            <a:ext cx="208823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Arbetsmöte</a:t>
            </a:r>
            <a:b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Samordningsgrupp</a:t>
            </a:r>
          </a:p>
          <a:p>
            <a:r>
              <a:rPr lang="sv-SE" sz="1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Ordförandeträff</a:t>
            </a:r>
            <a:endParaRPr lang="sv-SE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6628719" y="3303591"/>
            <a:ext cx="2160240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Lönedag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Ordförandeträff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5744164" y="5838480"/>
            <a:ext cx="1944216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HSO-dag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Ordförandeträff</a:t>
            </a:r>
          </a:p>
        </p:txBody>
      </p:sp>
      <p:sp>
        <p:nvSpPr>
          <p:cNvPr id="31" name="textruta 30"/>
          <p:cNvSpPr txBox="1"/>
          <p:nvPr/>
        </p:nvSpPr>
        <p:spPr>
          <a:xfrm rot="10800000" flipV="1">
            <a:off x="6564343" y="4522161"/>
            <a:ext cx="207610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Ordförandeträff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Arbetsmöte</a:t>
            </a:r>
            <a:b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Samordningsgrupp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3787245" y="5991291"/>
            <a:ext cx="1440160" cy="3640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400" dirty="0"/>
          </a:p>
        </p:txBody>
      </p:sp>
      <p:sp>
        <p:nvSpPr>
          <p:cNvPr id="33" name="textruta 32"/>
          <p:cNvSpPr txBox="1"/>
          <p:nvPr/>
        </p:nvSpPr>
        <p:spPr>
          <a:xfrm>
            <a:off x="105769" y="2932045"/>
            <a:ext cx="2112221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Arbetsmöte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Arbetsmöte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HSO-dag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Lönedag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Samordningsgrupp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Avdelningsstyrelsen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107857" y="4198679"/>
            <a:ext cx="2232248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21-23 Regionkonferens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Ordförandeträff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Arbetsmöte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-Budget och verksamhetsplan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-Gemensam verksamhetsplan</a:t>
            </a:r>
          </a:p>
        </p:txBody>
      </p:sp>
      <p:sp>
        <p:nvSpPr>
          <p:cNvPr id="35" name="textruta 34"/>
          <p:cNvSpPr txBox="1"/>
          <p:nvPr/>
        </p:nvSpPr>
        <p:spPr>
          <a:xfrm>
            <a:off x="1224466" y="5899110"/>
            <a:ext cx="2160240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Avdelningsstyrelsen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Samordningsgrupp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Ordförandeträff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1014186" y="409731"/>
            <a:ext cx="237052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Avdelningsstyrelsen gemensamt möte med ordförandegruppen</a:t>
            </a:r>
          </a:p>
          <a:p>
            <a:r>
              <a:rPr lang="sv-SE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HSO-dag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139091" y="1400126"/>
            <a:ext cx="2158763" cy="12772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Ordförandeträff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Arbetsmöte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Avdelningsstyrelsen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-Titta över centrala uppdrag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-Avstämning av grupper</a:t>
            </a:r>
          </a:p>
          <a:p>
            <a:r>
              <a:rPr lang="sv-SE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Samordningsgrupp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1737253" y="-6053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rial Black" pitchFamily="34" charset="0"/>
              </a:rPr>
              <a:t>     Årshjul Vision </a:t>
            </a:r>
            <a:r>
              <a:rPr lang="sv-SE" b="1" dirty="0" err="1">
                <a:latin typeface="Arial Black" pitchFamily="34" charset="0"/>
              </a:rPr>
              <a:t>avd</a:t>
            </a:r>
            <a:r>
              <a:rPr lang="sv-SE" b="1" dirty="0">
                <a:latin typeface="Arial Black" pitchFamily="34" charset="0"/>
              </a:rPr>
              <a:t> 282 2021</a:t>
            </a:r>
          </a:p>
        </p:txBody>
      </p:sp>
      <p:sp>
        <p:nvSpPr>
          <p:cNvPr id="39" name="Rektangel 38"/>
          <p:cNvSpPr/>
          <p:nvPr/>
        </p:nvSpPr>
        <p:spPr>
          <a:xfrm>
            <a:off x="3281760" y="2924944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v-SE" sz="5400" b="1" cap="none" spc="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2021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7495385" y="6596390"/>
            <a:ext cx="1452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/>
              <a:t>Reviderat 2020-12-22</a:t>
            </a:r>
            <a:endParaRPr lang="sv-SE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158</Words>
  <Application>Microsoft Office PowerPoint</Application>
  <PresentationFormat>Bildspel på skärmen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Bookman Old Style</vt:lpstr>
      <vt:lpstr>Calibri</vt:lpstr>
      <vt:lpstr>Verdana</vt:lpstr>
      <vt:lpstr>Office-tema</vt:lpstr>
      <vt:lpstr>PowerPoint-presentation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Mats</dc:creator>
  <cp:lastModifiedBy>Lisa Norberg</cp:lastModifiedBy>
  <cp:revision>268</cp:revision>
  <cp:lastPrinted>2018-05-02T08:20:21Z</cp:lastPrinted>
  <dcterms:created xsi:type="dcterms:W3CDTF">2014-12-03T18:34:29Z</dcterms:created>
  <dcterms:modified xsi:type="dcterms:W3CDTF">2021-01-14T12:42:53Z</dcterms:modified>
</cp:coreProperties>
</file>