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438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80D3B-7224-416D-88B1-8DBEC4E3FCE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CED1B-6B59-4864-A96E-65BA60D26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576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9057-3B6E-476D-B0C9-CF2B4B6B8CD2}" type="datetime1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34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0240-C636-4FD6-A9AE-58FAC26F6063}" type="datetime1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4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481-EE12-40ED-AE9E-8C70491BEDFB}" type="datetime1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990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EEF7-13B2-469C-88FA-5585B56EACD1}" type="datetime1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602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E7CA-EB2A-4D3D-97EC-C6D817A5A2D0}" type="datetime1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680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75C0-1D35-45BA-BFA8-E6CF211DDD9D}" type="datetime1">
              <a:rPr lang="sv-SE" smtClean="0"/>
              <a:t>2019-04-03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19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87B-F18B-4BEB-9358-2669660D4FD1}" type="datetime1">
              <a:rPr lang="sv-SE" smtClean="0"/>
              <a:t>2019-04-03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279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D16-BC9A-4C46-91EE-6E5942CAE25B}" type="datetime1">
              <a:rPr lang="sv-SE" smtClean="0"/>
              <a:t>2019-04-03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088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B488-2A7D-4E85-B08E-C8547823BD31}" type="datetime1">
              <a:rPr lang="sv-SE" smtClean="0"/>
              <a:t>2019-04-03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932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37AB-87F0-4D6D-97E5-3DD1DA20232D}" type="datetime1">
              <a:rPr lang="sv-SE" smtClean="0"/>
              <a:t>2019-04-03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15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97FF-CB96-41DE-BC6D-0E734037868E}" type="datetime1">
              <a:rPr lang="sv-SE" smtClean="0"/>
              <a:t>2019-04-03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974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AFC9-A1F7-433D-BE9A-7AB03C216292}" type="datetime1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116F-CE6E-4232-A9F4-A51AA00D12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950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sv-SE" dirty="0" smtClean="0"/>
              <a:t>Medarbetarsamtal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6696744" cy="3816424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Alla medarbetare ska erbjudas minst ett medarbetarsamtal /år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Initiativet till medarbetarsamtalet kan tas av både medarbetare samt chef, men det är chefens ansvar att medarbetarsamtalet genomförs.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Samtalet ska även genomföras med medarbetare som är frånvarande från sitt arbete p g a tjänstledighet eller sjukdom. Om du som medarbetare tackar nej till erbjudet medarbetar-samtal ska detta finns inskrivet i </a:t>
            </a:r>
            <a:r>
              <a:rPr lang="sv-SE" sz="1800" b="1" dirty="0" err="1" smtClean="0"/>
              <a:t>Heroma</a:t>
            </a:r>
            <a:r>
              <a:rPr lang="sv-SE" sz="1800" b="1" dirty="0" smtClean="0"/>
              <a:t>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En individuell kompetensutvecklingsplan ska upprättas. Denna ska gälla i ett år fram till nästa medarbetarsamtal.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På medarbetarsamtalet ska återkoppling ske från föregående samtal.</a:t>
            </a:r>
            <a:endParaRPr lang="sv-SE" sz="1800" b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7E58-0C61-4A00-BFC7-5323AA3C7797}" type="datetime1">
              <a:rPr lang="sv-SE" smtClean="0"/>
              <a:t>2019-04-03</a:t>
            </a:fld>
            <a:endParaRPr lang="sv-SE"/>
          </a:p>
        </p:txBody>
      </p:sp>
      <p:pic>
        <p:nvPicPr>
          <p:cNvPr id="6" name="Bildobjekt 5" descr="Beskrivning: Beskrivning: image0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81328"/>
            <a:ext cx="657225" cy="28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09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sv-SE" dirty="0" smtClean="0"/>
              <a:t>Lönesamtal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sv-SE" sz="1800" b="1" dirty="0" smtClean="0"/>
              <a:t>Dialog mellan chef och medarbetare kring: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Mål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Förväntningar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Krav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Uppnådda resultat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Lön</a:t>
            </a:r>
          </a:p>
          <a:p>
            <a:pPr algn="l"/>
            <a:r>
              <a:rPr lang="sv-SE" sz="1800" b="1" dirty="0" smtClean="0"/>
              <a:t>-samtalet ska kännas relevant och ge en bra återkoppling för året som gått</a:t>
            </a:r>
          </a:p>
          <a:p>
            <a:pPr algn="l"/>
            <a:r>
              <a:rPr lang="sv-SE" sz="1800" b="1" dirty="0" smtClean="0"/>
              <a:t>-samtalet skapar ett underlag för chefen vilket sedan ska ligga till grund för besked om den nya lönen</a:t>
            </a:r>
          </a:p>
          <a:p>
            <a:pPr algn="l"/>
            <a:r>
              <a:rPr lang="sv-SE" sz="1800" b="1" dirty="0" smtClean="0"/>
              <a:t>-utifrån lönekriterierna klargörs hur chefen uppfattar medarbetarens prestation.</a:t>
            </a:r>
            <a:endParaRPr lang="sv-SE" sz="1800" b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FF94-951E-4612-8663-F8C7A4C7D5B5}" type="datetime1">
              <a:rPr lang="sv-SE" smtClean="0"/>
              <a:t>2019-04-03</a:t>
            </a:fld>
            <a:endParaRPr lang="sv-SE"/>
          </a:p>
        </p:txBody>
      </p:sp>
      <p:pic>
        <p:nvPicPr>
          <p:cNvPr id="6" name="Bildobjekt 5" descr="Beskrivning: Beskrivning: image0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309320"/>
            <a:ext cx="657225" cy="28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23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sv-SE" dirty="0" smtClean="0"/>
              <a:t>Lönekriterier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8064896" cy="1752600"/>
          </a:xfrm>
        </p:spPr>
        <p:txBody>
          <a:bodyPr>
            <a:normAutofit fontScale="25000" lnSpcReduction="20000"/>
          </a:bodyPr>
          <a:lstStyle/>
          <a:p>
            <a:pPr algn="l"/>
            <a:endParaRPr lang="sv-SE" sz="7200" b="1" dirty="0" smtClean="0"/>
          </a:p>
          <a:p>
            <a:pPr algn="l"/>
            <a:endParaRPr lang="sv-SE" sz="7200" b="1" dirty="0"/>
          </a:p>
          <a:p>
            <a:pPr algn="l"/>
            <a:endParaRPr lang="sv-SE" sz="7200" b="1" dirty="0" smtClean="0"/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sv-SE" sz="7200" b="1" dirty="0" smtClean="0"/>
              <a:t>Regionen har tagit fram gemensamma lönekriterier som kan användas vid lönesamtal. </a:t>
            </a:r>
          </a:p>
          <a:p>
            <a:pPr algn="l"/>
            <a:endParaRPr lang="sv-SE" sz="7200" b="1" dirty="0" smtClean="0"/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sv-SE" sz="7200" b="1" dirty="0" smtClean="0"/>
              <a:t>Det är viktigt att man </a:t>
            </a:r>
            <a:r>
              <a:rPr lang="sv-SE" sz="7200" b="1" dirty="0"/>
              <a:t>går </a:t>
            </a:r>
            <a:r>
              <a:rPr lang="sv-SE" sz="7200" b="1" dirty="0" smtClean="0"/>
              <a:t>igenom lönekriterierna  på APT så att de är väl kända på arbetsplatsen.</a:t>
            </a:r>
          </a:p>
          <a:p>
            <a:pPr algn="l"/>
            <a:endParaRPr lang="sv-SE" sz="7200" b="1" dirty="0" smtClean="0"/>
          </a:p>
          <a:p>
            <a:pPr algn="l"/>
            <a:r>
              <a:rPr lang="sv-SE" sz="7200" b="1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8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5197-D898-428E-94D0-C2831990A36A}" type="datetime1">
              <a:rPr lang="sv-SE" smtClean="0"/>
              <a:t>2019-04-03</a:t>
            </a:fld>
            <a:endParaRPr lang="sv-SE"/>
          </a:p>
        </p:txBody>
      </p:sp>
      <p:pic>
        <p:nvPicPr>
          <p:cNvPr id="6" name="Bildobjekt 5" descr="Beskrivning: Beskrivning: image0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169358"/>
            <a:ext cx="657225" cy="28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068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/>
          <a:lstStyle/>
          <a:p>
            <a:r>
              <a:rPr lang="sv-SE" dirty="0" smtClean="0"/>
              <a:t>Verksamhetens mål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7920880" cy="17526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/>
              <a:t>Verksamhetens mål ska vara väl kända av alla medarbetare på </a:t>
            </a:r>
            <a:r>
              <a:rPr lang="sv-SE" sz="1800" b="1" dirty="0" smtClean="0"/>
              <a:t>arbetsplatsen.</a:t>
            </a:r>
          </a:p>
          <a:p>
            <a:pPr algn="l"/>
            <a:endParaRPr lang="sv-SE" sz="1800" b="1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 smtClean="0"/>
              <a:t>Det </a:t>
            </a:r>
            <a:r>
              <a:rPr lang="sv-SE" sz="1800" b="1" dirty="0"/>
              <a:t>är viktigt att man pratar </a:t>
            </a:r>
            <a:r>
              <a:rPr lang="sv-SE" sz="1800" b="1" dirty="0" smtClean="0"/>
              <a:t>kring detta </a:t>
            </a:r>
            <a:r>
              <a:rPr lang="sv-SE" sz="1800" b="1" dirty="0"/>
              <a:t>på APT på enheten.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0D1-AEDA-4319-8685-6F06B06B00E3}" type="datetime1">
              <a:rPr lang="sv-SE" smtClean="0"/>
              <a:t>2019-04-03</a:t>
            </a:fld>
            <a:endParaRPr lang="sv-SE"/>
          </a:p>
        </p:txBody>
      </p:sp>
      <p:pic>
        <p:nvPicPr>
          <p:cNvPr id="6" name="Bildobjekt 5" descr="Beskrivning: Beskrivning: image0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309320"/>
            <a:ext cx="657225" cy="28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2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sv-SE" dirty="0" smtClean="0"/>
              <a:t>Meddelande av ny lön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704856" cy="17526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b="1" dirty="0" smtClean="0"/>
              <a:t>Den nya lönen ska meddelas muntligen med möjlighet till dialog</a:t>
            </a:r>
            <a:endParaRPr lang="sv-SE" sz="1800" b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DB63-421D-4B0F-B328-5973B1A2F720}" type="datetime1">
              <a:rPr lang="sv-SE" smtClean="0"/>
              <a:t>2019-04-03</a:t>
            </a:fld>
            <a:endParaRPr lang="sv-SE"/>
          </a:p>
        </p:txBody>
      </p:sp>
      <p:pic>
        <p:nvPicPr>
          <p:cNvPr id="6" name="Bildobjekt 5" descr="Beskrivning: Beskrivning: image0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309320"/>
            <a:ext cx="657225" cy="28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32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227</Words>
  <Application>Microsoft Office PowerPoint</Application>
  <PresentationFormat>Bildspel på skärmen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Medarbetarsamtal</vt:lpstr>
      <vt:lpstr>Lönesamtal</vt:lpstr>
      <vt:lpstr>Lönekriterier</vt:lpstr>
      <vt:lpstr>Verksamhetens mål</vt:lpstr>
      <vt:lpstr>Meddelande av ny lön</vt:lpstr>
    </vt:vector>
  </TitlesOfParts>
  <Company>Region Jönköpings län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Lönesamtal</dc:title>
  <dc:creator>Administratör</dc:creator>
  <cp:lastModifiedBy>Carina</cp:lastModifiedBy>
  <cp:revision>12</cp:revision>
  <dcterms:created xsi:type="dcterms:W3CDTF">2019-03-08T08:58:09Z</dcterms:created>
  <dcterms:modified xsi:type="dcterms:W3CDTF">2019-04-03T20:29:26Z</dcterms:modified>
</cp:coreProperties>
</file>