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36"/>
  </p:notesMasterIdLst>
  <p:handoutMasterIdLst>
    <p:handoutMasterId r:id="rId37"/>
  </p:handoutMasterIdLst>
  <p:sldIdLst>
    <p:sldId id="273" r:id="rId5"/>
    <p:sldId id="300" r:id="rId6"/>
    <p:sldId id="290" r:id="rId7"/>
    <p:sldId id="292" r:id="rId8"/>
    <p:sldId id="276" r:id="rId9"/>
    <p:sldId id="286" r:id="rId10"/>
    <p:sldId id="274" r:id="rId11"/>
    <p:sldId id="287" r:id="rId12"/>
    <p:sldId id="281" r:id="rId13"/>
    <p:sldId id="282" r:id="rId14"/>
    <p:sldId id="283" r:id="rId15"/>
    <p:sldId id="291" r:id="rId16"/>
    <p:sldId id="284" r:id="rId17"/>
    <p:sldId id="285" r:id="rId18"/>
    <p:sldId id="296" r:id="rId19"/>
    <p:sldId id="293" r:id="rId20"/>
    <p:sldId id="289" r:id="rId21"/>
    <p:sldId id="295" r:id="rId22"/>
    <p:sldId id="297" r:id="rId23"/>
    <p:sldId id="294" r:id="rId24"/>
    <p:sldId id="302" r:id="rId25"/>
    <p:sldId id="298" r:id="rId26"/>
    <p:sldId id="301" r:id="rId27"/>
    <p:sldId id="288" r:id="rId28"/>
    <p:sldId id="303" r:id="rId29"/>
    <p:sldId id="307" r:id="rId30"/>
    <p:sldId id="308" r:id="rId31"/>
    <p:sldId id="309" r:id="rId32"/>
    <p:sldId id="304" r:id="rId33"/>
    <p:sldId id="280" r:id="rId34"/>
    <p:sldId id="299" r:id="rId3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E98FEA-F471-40DC-B988-A6F44AC955A1}" v="2" dt="2025-02-19T15:14:42.054"/>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14" autoAdjust="0"/>
    <p:restoredTop sz="59832" autoAdjust="0"/>
  </p:normalViewPr>
  <p:slideViewPr>
    <p:cSldViewPr snapToGrid="0">
      <p:cViewPr>
        <p:scale>
          <a:sx n="63" d="100"/>
          <a:sy n="63" d="100"/>
        </p:scale>
        <p:origin x="732" y="272"/>
      </p:cViewPr>
      <p:guideLst/>
    </p:cSldViewPr>
  </p:slideViewPr>
  <p:notesTextViewPr>
    <p:cViewPr>
      <p:scale>
        <a:sx n="1" d="1"/>
        <a:sy n="1" d="1"/>
      </p:scale>
      <p:origin x="0" y="0"/>
    </p:cViewPr>
  </p:notesTextViewPr>
  <p:notesViewPr>
    <p:cSldViewPr snapToGrid="0" showGuides="1">
      <p:cViewPr varScale="1">
        <p:scale>
          <a:sx n="95" d="100"/>
          <a:sy n="95" d="100"/>
        </p:scale>
        <p:origin x="3486"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visa Lind" userId="S::lovisa.lind@vision.se::8a316415-7c50-4a35-adcf-e2780cbe47c1" providerId="AD" clId="Web-{5CE98FEA-F471-40DC-B988-A6F44AC955A1}"/>
    <pc:docChg chg="addSld">
      <pc:chgData name="Lovisa Lind" userId="S::lovisa.lind@vision.se::8a316415-7c50-4a35-adcf-e2780cbe47c1" providerId="AD" clId="Web-{5CE98FEA-F471-40DC-B988-A6F44AC955A1}" dt="2025-02-19T15:14:42.039" v="0"/>
      <pc:docMkLst>
        <pc:docMk/>
      </pc:docMkLst>
      <pc:sldChg chg="add">
        <pc:chgData name="Lovisa Lind" userId="S::lovisa.lind@vision.se::8a316415-7c50-4a35-adcf-e2780cbe47c1" providerId="AD" clId="Web-{5CE98FEA-F471-40DC-B988-A6F44AC955A1}" dt="2025-02-19T15:14:42.039" v="0"/>
        <pc:sldMkLst>
          <pc:docMk/>
          <pc:sldMk cId="1955226510" sldId="273"/>
        </pc:sldMkLst>
      </pc:sldChg>
    </pc:docChg>
  </pc:docChgLst>
  <pc:docChgLst>
    <pc:chgData name="Felix Ulfenstedt" userId="2a548b42-afda-4e90-bed3-814458cda6ed" providerId="ADAL" clId="{14A3ABA9-F4AF-4775-9229-0A50C4BFBF33}"/>
    <pc:docChg chg="undo custSel addSld delSld modSld sldOrd">
      <pc:chgData name="Felix Ulfenstedt" userId="2a548b42-afda-4e90-bed3-814458cda6ed" providerId="ADAL" clId="{14A3ABA9-F4AF-4775-9229-0A50C4BFBF33}" dt="2025-02-19T08:58:25.138" v="1196" actId="20577"/>
      <pc:docMkLst>
        <pc:docMk/>
      </pc:docMkLst>
      <pc:sldChg chg="modSp mod">
        <pc:chgData name="Felix Ulfenstedt" userId="2a548b42-afda-4e90-bed3-814458cda6ed" providerId="ADAL" clId="{14A3ABA9-F4AF-4775-9229-0A50C4BFBF33}" dt="2025-02-19T08:39:12.457" v="1193" actId="20577"/>
        <pc:sldMkLst>
          <pc:docMk/>
          <pc:sldMk cId="1955226510" sldId="273"/>
        </pc:sldMkLst>
        <pc:spChg chg="mod">
          <ac:chgData name="Felix Ulfenstedt" userId="2a548b42-afda-4e90-bed3-814458cda6ed" providerId="ADAL" clId="{14A3ABA9-F4AF-4775-9229-0A50C4BFBF33}" dt="2025-02-19T08:39:12.457" v="1193" actId="20577"/>
          <ac:spMkLst>
            <pc:docMk/>
            <pc:sldMk cId="1955226510" sldId="273"/>
            <ac:spMk id="2" creationId="{00000000-0000-0000-0000-000000000000}"/>
          </ac:spMkLst>
        </pc:spChg>
      </pc:sldChg>
      <pc:sldChg chg="mod modShow">
        <pc:chgData name="Felix Ulfenstedt" userId="2a548b42-afda-4e90-bed3-814458cda6ed" providerId="ADAL" clId="{14A3ABA9-F4AF-4775-9229-0A50C4BFBF33}" dt="2024-12-12T10:36:08.364" v="0" actId="729"/>
        <pc:sldMkLst>
          <pc:docMk/>
          <pc:sldMk cId="2492397887" sldId="274"/>
        </pc:sldMkLst>
      </pc:sldChg>
      <pc:sldChg chg="addSp delSp modSp del mod modClrScheme chgLayout">
        <pc:chgData name="Felix Ulfenstedt" userId="2a548b42-afda-4e90-bed3-814458cda6ed" providerId="ADAL" clId="{14A3ABA9-F4AF-4775-9229-0A50C4BFBF33}" dt="2025-01-07T09:23:24.167" v="636" actId="2696"/>
        <pc:sldMkLst>
          <pc:docMk/>
          <pc:sldMk cId="729385832" sldId="275"/>
        </pc:sldMkLst>
      </pc:sldChg>
      <pc:sldChg chg="modNotesTx">
        <pc:chgData name="Felix Ulfenstedt" userId="2a548b42-afda-4e90-bed3-814458cda6ed" providerId="ADAL" clId="{14A3ABA9-F4AF-4775-9229-0A50C4BFBF33}" dt="2024-12-16T08:14:42.708" v="185" actId="20577"/>
        <pc:sldMkLst>
          <pc:docMk/>
          <pc:sldMk cId="2712028614" sldId="276"/>
        </pc:sldMkLst>
      </pc:sldChg>
      <pc:sldChg chg="del mod modShow">
        <pc:chgData name="Felix Ulfenstedt" userId="2a548b42-afda-4e90-bed3-814458cda6ed" providerId="ADAL" clId="{14A3ABA9-F4AF-4775-9229-0A50C4BFBF33}" dt="2025-02-19T08:39:39.756" v="1194" actId="2696"/>
        <pc:sldMkLst>
          <pc:docMk/>
          <pc:sldMk cId="4255694073" sldId="278"/>
        </pc:sldMkLst>
      </pc:sldChg>
      <pc:sldChg chg="modSp mod modNotesTx">
        <pc:chgData name="Felix Ulfenstedt" userId="2a548b42-afda-4e90-bed3-814458cda6ed" providerId="ADAL" clId="{14A3ABA9-F4AF-4775-9229-0A50C4BFBF33}" dt="2025-01-07T14:43:05.861" v="671" actId="20577"/>
        <pc:sldMkLst>
          <pc:docMk/>
          <pc:sldMk cId="300994971" sldId="282"/>
        </pc:sldMkLst>
        <pc:spChg chg="mod">
          <ac:chgData name="Felix Ulfenstedt" userId="2a548b42-afda-4e90-bed3-814458cda6ed" providerId="ADAL" clId="{14A3ABA9-F4AF-4775-9229-0A50C4BFBF33}" dt="2025-01-07T14:43:05.861" v="671" actId="20577"/>
          <ac:spMkLst>
            <pc:docMk/>
            <pc:sldMk cId="300994971" sldId="282"/>
            <ac:spMk id="3085" creationId="{C0307909-795D-9C67-6B0B-7E2BBAAA0AA1}"/>
          </ac:spMkLst>
        </pc:spChg>
      </pc:sldChg>
      <pc:sldChg chg="modNotesTx">
        <pc:chgData name="Felix Ulfenstedt" userId="2a548b42-afda-4e90-bed3-814458cda6ed" providerId="ADAL" clId="{14A3ABA9-F4AF-4775-9229-0A50C4BFBF33}" dt="2025-01-08T08:45:47.540" v="672" actId="313"/>
        <pc:sldMkLst>
          <pc:docMk/>
          <pc:sldMk cId="1322847080" sldId="283"/>
        </pc:sldMkLst>
      </pc:sldChg>
      <pc:sldChg chg="modNotesTx">
        <pc:chgData name="Felix Ulfenstedt" userId="2a548b42-afda-4e90-bed3-814458cda6ed" providerId="ADAL" clId="{14A3ABA9-F4AF-4775-9229-0A50C4BFBF33}" dt="2025-01-14T07:59:22.049" v="1192" actId="20577"/>
        <pc:sldMkLst>
          <pc:docMk/>
          <pc:sldMk cId="2348409754" sldId="286"/>
        </pc:sldMkLst>
      </pc:sldChg>
      <pc:sldChg chg="modNotesTx">
        <pc:chgData name="Felix Ulfenstedt" userId="2a548b42-afda-4e90-bed3-814458cda6ed" providerId="ADAL" clId="{14A3ABA9-F4AF-4775-9229-0A50C4BFBF33}" dt="2024-12-16T08:16:37.156" v="211" actId="114"/>
        <pc:sldMkLst>
          <pc:docMk/>
          <pc:sldMk cId="1799651106" sldId="287"/>
        </pc:sldMkLst>
      </pc:sldChg>
      <pc:sldChg chg="modSp mod">
        <pc:chgData name="Felix Ulfenstedt" userId="2a548b42-afda-4e90-bed3-814458cda6ed" providerId="ADAL" clId="{14A3ABA9-F4AF-4775-9229-0A50C4BFBF33}" dt="2025-01-08T08:48:55.626" v="753" actId="20577"/>
        <pc:sldMkLst>
          <pc:docMk/>
          <pc:sldMk cId="582230374" sldId="293"/>
        </pc:sldMkLst>
        <pc:spChg chg="mod">
          <ac:chgData name="Felix Ulfenstedt" userId="2a548b42-afda-4e90-bed3-814458cda6ed" providerId="ADAL" clId="{14A3ABA9-F4AF-4775-9229-0A50C4BFBF33}" dt="2025-01-08T08:48:55.626" v="753" actId="20577"/>
          <ac:spMkLst>
            <pc:docMk/>
            <pc:sldMk cId="582230374" sldId="293"/>
            <ac:spMk id="3" creationId="{36FD8D25-0518-AA20-67BD-614559B7FFE1}"/>
          </ac:spMkLst>
        </pc:spChg>
      </pc:sldChg>
      <pc:sldChg chg="modSp mod modNotesTx">
        <pc:chgData name="Felix Ulfenstedt" userId="2a548b42-afda-4e90-bed3-814458cda6ed" providerId="ADAL" clId="{14A3ABA9-F4AF-4775-9229-0A50C4BFBF33}" dt="2025-02-19T08:58:25.138" v="1196" actId="20577"/>
        <pc:sldMkLst>
          <pc:docMk/>
          <pc:sldMk cId="3168087500" sldId="294"/>
        </pc:sldMkLst>
        <pc:spChg chg="mod">
          <ac:chgData name="Felix Ulfenstedt" userId="2a548b42-afda-4e90-bed3-814458cda6ed" providerId="ADAL" clId="{14A3ABA9-F4AF-4775-9229-0A50C4BFBF33}" dt="2025-01-08T08:49:51.198" v="755" actId="20578"/>
          <ac:spMkLst>
            <pc:docMk/>
            <pc:sldMk cId="3168087500" sldId="294"/>
            <ac:spMk id="3" creationId="{3F6577CD-35E9-DEC8-2F4E-3E6570E8347A}"/>
          </ac:spMkLst>
        </pc:spChg>
        <pc:spChg chg="mod">
          <ac:chgData name="Felix Ulfenstedt" userId="2a548b42-afda-4e90-bed3-814458cda6ed" providerId="ADAL" clId="{14A3ABA9-F4AF-4775-9229-0A50C4BFBF33}" dt="2025-01-07T09:21:02.476" v="612" actId="255"/>
          <ac:spMkLst>
            <pc:docMk/>
            <pc:sldMk cId="3168087500" sldId="294"/>
            <ac:spMk id="4" creationId="{A5102152-36CF-2BE0-8392-0EC1E46777EE}"/>
          </ac:spMkLst>
        </pc:spChg>
      </pc:sldChg>
      <pc:sldChg chg="modNotesTx">
        <pc:chgData name="Felix Ulfenstedt" userId="2a548b42-afda-4e90-bed3-814458cda6ed" providerId="ADAL" clId="{14A3ABA9-F4AF-4775-9229-0A50C4BFBF33}" dt="2024-12-16T08:25:34.695" v="240" actId="114"/>
        <pc:sldMkLst>
          <pc:docMk/>
          <pc:sldMk cId="897024733" sldId="295"/>
        </pc:sldMkLst>
      </pc:sldChg>
      <pc:sldChg chg="modSp mod modNotesTx">
        <pc:chgData name="Felix Ulfenstedt" userId="2a548b42-afda-4e90-bed3-814458cda6ed" providerId="ADAL" clId="{14A3ABA9-F4AF-4775-9229-0A50C4BFBF33}" dt="2025-01-14T07:54:13.320" v="932" actId="20577"/>
        <pc:sldMkLst>
          <pc:docMk/>
          <pc:sldMk cId="681828185" sldId="297"/>
        </pc:sldMkLst>
        <pc:spChg chg="mod">
          <ac:chgData name="Felix Ulfenstedt" userId="2a548b42-afda-4e90-bed3-814458cda6ed" providerId="ADAL" clId="{14A3ABA9-F4AF-4775-9229-0A50C4BFBF33}" dt="2025-01-07T09:20:51.234" v="611" actId="255"/>
          <ac:spMkLst>
            <pc:docMk/>
            <pc:sldMk cId="681828185" sldId="297"/>
            <ac:spMk id="4" creationId="{290C033E-E6A6-5350-FE6F-3795F1ACB035}"/>
          </ac:spMkLst>
        </pc:spChg>
      </pc:sldChg>
      <pc:sldChg chg="modSp mod modNotesTx">
        <pc:chgData name="Felix Ulfenstedt" userId="2a548b42-afda-4e90-bed3-814458cda6ed" providerId="ADAL" clId="{14A3ABA9-F4AF-4775-9229-0A50C4BFBF33}" dt="2025-01-14T07:55:01.181" v="1080" actId="20577"/>
        <pc:sldMkLst>
          <pc:docMk/>
          <pc:sldMk cId="352067792" sldId="298"/>
        </pc:sldMkLst>
        <pc:spChg chg="mod">
          <ac:chgData name="Felix Ulfenstedt" userId="2a548b42-afda-4e90-bed3-814458cda6ed" providerId="ADAL" clId="{14A3ABA9-F4AF-4775-9229-0A50C4BFBF33}" dt="2024-12-16T08:42:47.388" v="503" actId="20577"/>
          <ac:spMkLst>
            <pc:docMk/>
            <pc:sldMk cId="352067792" sldId="298"/>
            <ac:spMk id="3" creationId="{3F6577CD-35E9-DEC8-2F4E-3E6570E8347A}"/>
          </ac:spMkLst>
        </pc:spChg>
      </pc:sldChg>
      <pc:sldChg chg="add del">
        <pc:chgData name="Felix Ulfenstedt" userId="2a548b42-afda-4e90-bed3-814458cda6ed" providerId="ADAL" clId="{14A3ABA9-F4AF-4775-9229-0A50C4BFBF33}" dt="2025-01-10T13:06:26.831" v="779"/>
        <pc:sldMkLst>
          <pc:docMk/>
          <pc:sldMk cId="3020648800" sldId="299"/>
        </pc:sldMkLst>
      </pc:sldChg>
      <pc:sldChg chg="addSp delSp modSp new mod modClrScheme chgLayout">
        <pc:chgData name="Felix Ulfenstedt" userId="2a548b42-afda-4e90-bed3-814458cda6ed" providerId="ADAL" clId="{14A3ABA9-F4AF-4775-9229-0A50C4BFBF33}" dt="2025-01-07T08:07:27.692" v="594" actId="20577"/>
        <pc:sldMkLst>
          <pc:docMk/>
          <pc:sldMk cId="1754191089" sldId="300"/>
        </pc:sldMkLst>
        <pc:spChg chg="mod">
          <ac:chgData name="Felix Ulfenstedt" userId="2a548b42-afda-4e90-bed3-814458cda6ed" providerId="ADAL" clId="{14A3ABA9-F4AF-4775-9229-0A50C4BFBF33}" dt="2025-01-07T08:07:11.807" v="590" actId="26606"/>
          <ac:spMkLst>
            <pc:docMk/>
            <pc:sldMk cId="1754191089" sldId="300"/>
            <ac:spMk id="3" creationId="{CF8F9D65-8784-C503-1A4B-B19AA3B67355}"/>
          </ac:spMkLst>
        </pc:spChg>
        <pc:graphicFrameChg chg="add mod modGraphic">
          <ac:chgData name="Felix Ulfenstedt" userId="2a548b42-afda-4e90-bed3-814458cda6ed" providerId="ADAL" clId="{14A3ABA9-F4AF-4775-9229-0A50C4BFBF33}" dt="2025-01-07T08:07:27.692" v="594" actId="20577"/>
          <ac:graphicFrameMkLst>
            <pc:docMk/>
            <pc:sldMk cId="1754191089" sldId="300"/>
            <ac:graphicFrameMk id="7" creationId="{CFC2F22C-DC35-E8EC-25A7-22C9140B74E3}"/>
          </ac:graphicFrameMkLst>
        </pc:graphicFrameChg>
      </pc:sldChg>
      <pc:sldChg chg="addSp delSp modSp new mod modNotesTx">
        <pc:chgData name="Felix Ulfenstedt" userId="2a548b42-afda-4e90-bed3-814458cda6ed" providerId="ADAL" clId="{14A3ABA9-F4AF-4775-9229-0A50C4BFBF33}" dt="2025-01-07T09:20:15.270" v="609" actId="20577"/>
        <pc:sldMkLst>
          <pc:docMk/>
          <pc:sldMk cId="2236153519" sldId="301"/>
        </pc:sldMkLst>
        <pc:spChg chg="mod">
          <ac:chgData name="Felix Ulfenstedt" userId="2a548b42-afda-4e90-bed3-814458cda6ed" providerId="ADAL" clId="{14A3ABA9-F4AF-4775-9229-0A50C4BFBF33}" dt="2025-01-07T09:19:45.741" v="606" actId="255"/>
          <ac:spMkLst>
            <pc:docMk/>
            <pc:sldMk cId="2236153519" sldId="301"/>
            <ac:spMk id="4" creationId="{188C22EF-F5C2-B087-5B4E-5CEF4F7B9A2B}"/>
          </ac:spMkLst>
        </pc:spChg>
        <pc:graphicFrameChg chg="add mod">
          <ac:chgData name="Felix Ulfenstedt" userId="2a548b42-afda-4e90-bed3-814458cda6ed" providerId="ADAL" clId="{14A3ABA9-F4AF-4775-9229-0A50C4BFBF33}" dt="2025-01-07T09:19:30.029" v="604" actId="1076"/>
          <ac:graphicFrameMkLst>
            <pc:docMk/>
            <pc:sldMk cId="2236153519" sldId="301"/>
            <ac:graphicFrameMk id="5" creationId="{96DFE8A9-A03B-A8B1-81E2-D7165FAD53D0}"/>
          </ac:graphicFrameMkLst>
        </pc:graphicFrameChg>
      </pc:sldChg>
      <pc:sldChg chg="addSp delSp modSp new mod ord">
        <pc:chgData name="Felix Ulfenstedt" userId="2a548b42-afda-4e90-bed3-814458cda6ed" providerId="ADAL" clId="{14A3ABA9-F4AF-4775-9229-0A50C4BFBF33}" dt="2025-01-07T09:22:54.964" v="635" actId="1076"/>
        <pc:sldMkLst>
          <pc:docMk/>
          <pc:sldMk cId="876433294" sldId="302"/>
        </pc:sldMkLst>
        <pc:spChg chg="mod">
          <ac:chgData name="Felix Ulfenstedt" userId="2a548b42-afda-4e90-bed3-814458cda6ed" providerId="ADAL" clId="{14A3ABA9-F4AF-4775-9229-0A50C4BFBF33}" dt="2025-01-07T09:22:25.553" v="627" actId="255"/>
          <ac:spMkLst>
            <pc:docMk/>
            <pc:sldMk cId="876433294" sldId="302"/>
            <ac:spMk id="4" creationId="{DBC559FE-8B66-C7FE-B941-16919118309C}"/>
          </ac:spMkLst>
        </pc:spChg>
        <pc:picChg chg="add mod">
          <ac:chgData name="Felix Ulfenstedt" userId="2a548b42-afda-4e90-bed3-814458cda6ed" providerId="ADAL" clId="{14A3ABA9-F4AF-4775-9229-0A50C4BFBF33}" dt="2025-01-07T09:22:54.964" v="635" actId="1076"/>
          <ac:picMkLst>
            <pc:docMk/>
            <pc:sldMk cId="876433294" sldId="302"/>
            <ac:picMk id="5" creationId="{365796B3-BA48-C9D6-AF4A-04F280E5D139}"/>
          </ac:picMkLst>
        </pc:picChg>
      </pc:sldChg>
      <pc:sldChg chg="modSp add del mod">
        <pc:chgData name="Felix Ulfenstedt" userId="2a548b42-afda-4e90-bed3-814458cda6ed" providerId="ADAL" clId="{14A3ABA9-F4AF-4775-9229-0A50C4BFBF33}" dt="2025-01-10T13:04:59.623" v="774"/>
        <pc:sldMkLst>
          <pc:docMk/>
          <pc:sldMk cId="149392219" sldId="303"/>
        </pc:sldMkLst>
        <pc:spChg chg="mod">
          <ac:chgData name="Felix Ulfenstedt" userId="2a548b42-afda-4e90-bed3-814458cda6ed" providerId="ADAL" clId="{14A3ABA9-F4AF-4775-9229-0A50C4BFBF33}" dt="2025-01-08T13:33:10.262" v="766" actId="20578"/>
          <ac:spMkLst>
            <pc:docMk/>
            <pc:sldMk cId="149392219" sldId="303"/>
            <ac:spMk id="2" creationId="{E274365C-9D6A-992F-0817-4CFE44AB3D40}"/>
          </ac:spMkLst>
        </pc:spChg>
      </pc:sldChg>
      <pc:sldChg chg="add del">
        <pc:chgData name="Felix Ulfenstedt" userId="2a548b42-afda-4e90-bed3-814458cda6ed" providerId="ADAL" clId="{14A3ABA9-F4AF-4775-9229-0A50C4BFBF33}" dt="2025-01-10T13:05:39.210" v="778"/>
        <pc:sldMkLst>
          <pc:docMk/>
          <pc:sldMk cId="203218641" sldId="304"/>
        </pc:sldMkLst>
      </pc:sldChg>
      <pc:sldChg chg="add del">
        <pc:chgData name="Felix Ulfenstedt" userId="2a548b42-afda-4e90-bed3-814458cda6ed" providerId="ADAL" clId="{14A3ABA9-F4AF-4775-9229-0A50C4BFBF33}" dt="2025-01-08T13:34:54.628" v="770" actId="47"/>
        <pc:sldMkLst>
          <pc:docMk/>
          <pc:sldMk cId="1700815779" sldId="305"/>
        </pc:sldMkLst>
      </pc:sldChg>
      <pc:sldChg chg="add del">
        <pc:chgData name="Felix Ulfenstedt" userId="2a548b42-afda-4e90-bed3-814458cda6ed" providerId="ADAL" clId="{14A3ABA9-F4AF-4775-9229-0A50C4BFBF33}" dt="2025-01-10T13:05:09.675" v="775"/>
        <pc:sldMkLst>
          <pc:docMk/>
          <pc:sldMk cId="2095892241" sldId="307"/>
        </pc:sldMkLst>
      </pc:sldChg>
      <pc:sldChg chg="addSp delSp modSp add del mod modNotesTx">
        <pc:chgData name="Felix Ulfenstedt" userId="2a548b42-afda-4e90-bed3-814458cda6ed" providerId="ADAL" clId="{14A3ABA9-F4AF-4775-9229-0A50C4BFBF33}" dt="2025-02-19T08:57:53.365" v="1195" actId="20577"/>
        <pc:sldMkLst>
          <pc:docMk/>
          <pc:sldMk cId="2464554614" sldId="308"/>
        </pc:sldMkLst>
        <pc:spChg chg="add del mod">
          <ac:chgData name="Felix Ulfenstedt" userId="2a548b42-afda-4e90-bed3-814458cda6ed" providerId="ADAL" clId="{14A3ABA9-F4AF-4775-9229-0A50C4BFBF33}" dt="2025-01-08T13:33:27.938" v="767" actId="20577"/>
          <ac:spMkLst>
            <pc:docMk/>
            <pc:sldMk cId="2464554614" sldId="308"/>
            <ac:spMk id="2" creationId="{8E42E151-5D37-4A84-059A-510C112601FF}"/>
          </ac:spMkLst>
        </pc:spChg>
        <pc:spChg chg="mod">
          <ac:chgData name="Felix Ulfenstedt" userId="2a548b42-afda-4e90-bed3-814458cda6ed" providerId="ADAL" clId="{14A3ABA9-F4AF-4775-9229-0A50C4BFBF33}" dt="2025-01-08T13:32:44.576" v="764" actId="26606"/>
          <ac:spMkLst>
            <pc:docMk/>
            <pc:sldMk cId="2464554614" sldId="308"/>
            <ac:spMk id="6" creationId="{2A5E8F43-44F1-765F-6D3C-2052E054A89C}"/>
          </ac:spMkLst>
        </pc:spChg>
      </pc:sldChg>
      <pc:sldChg chg="add del">
        <pc:chgData name="Felix Ulfenstedt" userId="2a548b42-afda-4e90-bed3-814458cda6ed" providerId="ADAL" clId="{14A3ABA9-F4AF-4775-9229-0A50C4BFBF33}" dt="2025-01-10T13:05:31.880" v="777"/>
        <pc:sldMkLst>
          <pc:docMk/>
          <pc:sldMk cId="325441703" sldId="309"/>
        </pc:sldMkLst>
      </pc:sldChg>
    </pc:docChg>
  </pc:docChgLst>
  <pc:docChgLst>
    <pc:chgData clId="Web-{5CE98FEA-F471-40DC-B988-A6F44AC955A1}"/>
    <pc:docChg chg="delSld">
      <pc:chgData name="" userId="" providerId="" clId="Web-{5CE98FEA-F471-40DC-B988-A6F44AC955A1}" dt="2025-02-19T15:14:38.867" v="0"/>
      <pc:docMkLst>
        <pc:docMk/>
      </pc:docMkLst>
      <pc:sldChg chg="del">
        <pc:chgData name="" userId="" providerId="" clId="Web-{5CE98FEA-F471-40DC-B988-A6F44AC955A1}" dt="2025-02-19T15:14:38.867" v="0"/>
        <pc:sldMkLst>
          <pc:docMk/>
          <pc:sldMk cId="1955226510" sldId="273"/>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visionse.sharepoint.com/sites/msteams_71a1d5-AdministratrerochAI/Delade%20dokument/Administrat&#246;rer%20och%20AI/Figurer%20till%20rapporten/Koppling%20kompetensutveckling%20och%20p&#229;verkan%20p&#229;%20arbetsmilj&#246;,%20effektivitet%20och%20kvalitet.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8584201364778769E-2"/>
          <c:y val="3.6779797696272917E-2"/>
          <c:w val="0.92141579863522127"/>
          <c:h val="0.83118532774561216"/>
        </c:manualLayout>
      </c:layout>
      <c:barChart>
        <c:barDir val="col"/>
        <c:grouping val="clustered"/>
        <c:varyColors val="0"/>
        <c:ser>
          <c:idx val="0"/>
          <c:order val="0"/>
          <c:tx>
            <c:strRef>
              <c:f>'[Koppling kompetensutveckling och påverkan på arbetsmiljö, effektivitet och kvalitet.xlsx]Inv - använda mer'!$D$38</c:f>
              <c:strCache>
                <c:ptCount val="1"/>
                <c:pt idx="0">
                  <c:v>Har involverats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'[Koppling kompetensutveckling och påverkan på arbetsmiljö, effektivitet och kvalitet.xlsx]Inv - använda mer'!$C$39:$C$40</c:f>
              <c:strCache>
                <c:ptCount val="2"/>
                <c:pt idx="0">
                  <c:v>Vill använda mer</c:v>
                </c:pt>
                <c:pt idx="1">
                  <c:v>Vill inte använda mer</c:v>
                </c:pt>
              </c:strCache>
            </c:strRef>
          </c:cat>
          <c:val>
            <c:numRef>
              <c:f>'[Koppling kompetensutveckling och påverkan på arbetsmiljö, effektivitet och kvalitet.xlsx]Inv - använda mer'!$D$39:$D$40</c:f>
              <c:numCache>
                <c:formatCode>0%</c:formatCode>
                <c:ptCount val="2"/>
                <c:pt idx="0">
                  <c:v>0.25800000000000001</c:v>
                </c:pt>
                <c:pt idx="1">
                  <c:v>0.33100000000000002</c:v>
                </c:pt>
              </c:numCache>
            </c:numRef>
          </c:val>
          <c:extLst>
            <c:ext xmlns:c16="http://schemas.microsoft.com/office/drawing/2014/chart" uri="{C3380CC4-5D6E-409C-BE32-E72D297353CC}">
              <c16:uniqueId val="{00000000-E092-4B93-9293-40D64CE9B933}"/>
            </c:ext>
          </c:extLst>
        </c:ser>
        <c:ser>
          <c:idx val="1"/>
          <c:order val="1"/>
          <c:tx>
            <c:strRef>
              <c:f>'[Koppling kompetensutveckling och påverkan på arbetsmiljö, effektivitet och kvalitet.xlsx]Inv - använda mer'!$E$38</c:f>
              <c:strCache>
                <c:ptCount val="1"/>
                <c:pt idx="0">
                  <c:v>Har inte involverats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'[Koppling kompetensutveckling och påverkan på arbetsmiljö, effektivitet och kvalitet.xlsx]Inv - använda mer'!$C$39:$C$40</c:f>
              <c:strCache>
                <c:ptCount val="2"/>
                <c:pt idx="0">
                  <c:v>Vill använda mer</c:v>
                </c:pt>
                <c:pt idx="1">
                  <c:v>Vill inte använda mer</c:v>
                </c:pt>
              </c:strCache>
            </c:strRef>
          </c:cat>
          <c:val>
            <c:numRef>
              <c:f>'[Koppling kompetensutveckling och påverkan på arbetsmiljö, effektivitet och kvalitet.xlsx]Inv - använda mer'!$E$39:$E$40</c:f>
              <c:numCache>
                <c:formatCode>0%</c:formatCode>
                <c:ptCount val="2"/>
                <c:pt idx="0">
                  <c:v>0.14299999999999999</c:v>
                </c:pt>
                <c:pt idx="1">
                  <c:v>0.51600000000000001</c:v>
                </c:pt>
              </c:numCache>
            </c:numRef>
          </c:val>
          <c:extLst>
            <c:ext xmlns:c16="http://schemas.microsoft.com/office/drawing/2014/chart" uri="{C3380CC4-5D6E-409C-BE32-E72D297353CC}">
              <c16:uniqueId val="{00000001-E092-4B93-9293-40D64CE9B933}"/>
            </c:ext>
          </c:extLst>
        </c:ser>
        <c:dLbls>
          <c:dLblPos val="outEnd"/>
          <c:showLegendKey val="0"/>
          <c:showVal val="1"/>
          <c:showCatName val="0"/>
          <c:showSerName val="0"/>
          <c:showPercent val="0"/>
          <c:showBubbleSize val="0"/>
        </c:dLbls>
        <c:gapWidth val="219"/>
        <c:overlap val="-27"/>
        <c:axId val="1936369488"/>
        <c:axId val="844761952"/>
      </c:barChart>
      <c:catAx>
        <c:axId val="19363694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crossAx val="844761952"/>
        <c:crosses val="autoZero"/>
        <c:auto val="1"/>
        <c:lblAlgn val="ctr"/>
        <c:lblOffset val="100"/>
        <c:noMultiLvlLbl val="0"/>
      </c:catAx>
      <c:valAx>
        <c:axId val="84476195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crossAx val="19363694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ata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4" Type="http://schemas.openxmlformats.org/officeDocument/2006/relationships/image" Target="../media/image13.svg"/></Relationships>
</file>

<file path=ppt/diagrams/_rels/data3.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4.png"/><Relationship Id="rId7" Type="http://schemas.openxmlformats.org/officeDocument/2006/relationships/image" Target="../media/image18.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7.sv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5.svg"/><Relationship Id="rId9" Type="http://schemas.openxmlformats.org/officeDocument/2006/relationships/image" Target="../media/image20.pn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4" Type="http://schemas.openxmlformats.org/officeDocument/2006/relationships/image" Target="../media/image13.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4.png"/><Relationship Id="rId7" Type="http://schemas.openxmlformats.org/officeDocument/2006/relationships/image" Target="../media/image18.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7.sv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5.svg"/><Relationship Id="rId9" Type="http://schemas.openxmlformats.org/officeDocument/2006/relationships/image" Target="../media/image2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C2A794-BDF6-404E-9875-FB5DBB88C2DB}"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5A221BA7-B505-4810-A737-6FDD2E02859F}">
      <dgm:prSet/>
      <dgm:spPr/>
      <dgm:t>
        <a:bodyPr/>
        <a:lstStyle/>
        <a:p>
          <a:r>
            <a:rPr lang="en-US" dirty="0" err="1"/>
            <a:t>Undersökningen</a:t>
          </a:r>
          <a:r>
            <a:rPr lang="en-US" dirty="0"/>
            <a:t> om AI </a:t>
          </a:r>
          <a:r>
            <a:rPr lang="en-US" dirty="0" err="1"/>
            <a:t>och</a:t>
          </a:r>
          <a:r>
            <a:rPr lang="en-US" dirty="0"/>
            <a:t> </a:t>
          </a:r>
          <a:r>
            <a:rPr lang="en-US" dirty="0" err="1"/>
            <a:t>administratörer</a:t>
          </a:r>
          <a:r>
            <a:rPr lang="en-US" dirty="0"/>
            <a:t> </a:t>
          </a:r>
          <a:r>
            <a:rPr lang="en-US" dirty="0" err="1"/>
            <a:t>skickades</a:t>
          </a:r>
          <a:r>
            <a:rPr lang="en-US" dirty="0"/>
            <a:t> </a:t>
          </a:r>
          <a:r>
            <a:rPr lang="en-US" dirty="0" err="1"/>
            <a:t>ut</a:t>
          </a:r>
          <a:r>
            <a:rPr lang="en-US" dirty="0"/>
            <a:t> </a:t>
          </a:r>
          <a:r>
            <a:rPr lang="en-US" dirty="0" err="1"/>
            <a:t>i</a:t>
          </a:r>
          <a:r>
            <a:rPr lang="en-US" dirty="0"/>
            <a:t> </a:t>
          </a:r>
          <a:r>
            <a:rPr lang="en-US" dirty="0" err="1"/>
            <a:t>början</a:t>
          </a:r>
          <a:r>
            <a:rPr lang="en-US" dirty="0"/>
            <a:t> av </a:t>
          </a:r>
          <a:r>
            <a:rPr lang="en-US" dirty="0" err="1"/>
            <a:t>hösten</a:t>
          </a:r>
          <a:r>
            <a:rPr lang="en-US" dirty="0"/>
            <a:t> 2024.</a:t>
          </a:r>
        </a:p>
      </dgm:t>
    </dgm:pt>
    <dgm:pt modelId="{47C4978C-45A2-4ABF-8B44-BCB85A130796}" type="parTrans" cxnId="{9B04C9A3-B904-47BD-8740-675330C8CD96}">
      <dgm:prSet/>
      <dgm:spPr/>
      <dgm:t>
        <a:bodyPr/>
        <a:lstStyle/>
        <a:p>
          <a:endParaRPr lang="en-US"/>
        </a:p>
      </dgm:t>
    </dgm:pt>
    <dgm:pt modelId="{92163F78-1DF1-41A7-B1F3-5BE73720F776}" type="sibTrans" cxnId="{9B04C9A3-B904-47BD-8740-675330C8CD96}">
      <dgm:prSet/>
      <dgm:spPr/>
      <dgm:t>
        <a:bodyPr/>
        <a:lstStyle/>
        <a:p>
          <a:endParaRPr lang="en-US"/>
        </a:p>
      </dgm:t>
    </dgm:pt>
    <dgm:pt modelId="{8E19763B-F902-4C4E-9095-27778B796223}">
      <dgm:prSet/>
      <dgm:spPr/>
      <dgm:t>
        <a:bodyPr/>
        <a:lstStyle/>
        <a:p>
          <a:r>
            <a:rPr lang="en-US"/>
            <a:t>Syftet med undersökningen är att ta reda på mer om hur teknikutvecklingen och AI påverkar våra administratörsmedlemmar. </a:t>
          </a:r>
        </a:p>
      </dgm:t>
    </dgm:pt>
    <dgm:pt modelId="{07369776-5CCF-42CB-822E-5CB003164DDC}" type="parTrans" cxnId="{5D28BA1C-0A06-4FC5-AB31-8860ED54592C}">
      <dgm:prSet/>
      <dgm:spPr/>
      <dgm:t>
        <a:bodyPr/>
        <a:lstStyle/>
        <a:p>
          <a:endParaRPr lang="en-US"/>
        </a:p>
      </dgm:t>
    </dgm:pt>
    <dgm:pt modelId="{9C229E29-0365-4230-A1BA-86B9BF654C19}" type="sibTrans" cxnId="{5D28BA1C-0A06-4FC5-AB31-8860ED54592C}">
      <dgm:prSet/>
      <dgm:spPr/>
      <dgm:t>
        <a:bodyPr/>
        <a:lstStyle/>
        <a:p>
          <a:endParaRPr lang="en-US"/>
        </a:p>
      </dgm:t>
    </dgm:pt>
    <dgm:pt modelId="{B4628AC7-3935-4BD4-961B-F4EAE09DCD3C}">
      <dgm:prSet/>
      <dgm:spPr/>
      <dgm:t>
        <a:bodyPr/>
        <a:lstStyle/>
        <a:p>
          <a:r>
            <a:rPr lang="en-US"/>
            <a:t>Cirka 7200 svar.</a:t>
          </a:r>
        </a:p>
      </dgm:t>
    </dgm:pt>
    <dgm:pt modelId="{AE6F188A-E010-43F9-9480-7EC00B156674}" type="parTrans" cxnId="{076F9702-39ED-4B87-84AF-5A0936C511FA}">
      <dgm:prSet/>
      <dgm:spPr/>
      <dgm:t>
        <a:bodyPr/>
        <a:lstStyle/>
        <a:p>
          <a:endParaRPr lang="en-US"/>
        </a:p>
      </dgm:t>
    </dgm:pt>
    <dgm:pt modelId="{5B10AB58-9D3E-4446-887A-D15ACB6FF61B}" type="sibTrans" cxnId="{076F9702-39ED-4B87-84AF-5A0936C511FA}">
      <dgm:prSet/>
      <dgm:spPr/>
      <dgm:t>
        <a:bodyPr/>
        <a:lstStyle/>
        <a:p>
          <a:endParaRPr lang="en-US"/>
        </a:p>
      </dgm:t>
    </dgm:pt>
    <dgm:pt modelId="{2BB9B7BB-4DBA-47BB-87EF-0E59521CF063}" type="pres">
      <dgm:prSet presAssocID="{B3C2A794-BDF6-404E-9875-FB5DBB88C2DB}" presName="root" presStyleCnt="0">
        <dgm:presLayoutVars>
          <dgm:dir/>
          <dgm:resizeHandles val="exact"/>
        </dgm:presLayoutVars>
      </dgm:prSet>
      <dgm:spPr/>
    </dgm:pt>
    <dgm:pt modelId="{0AB309A5-1742-416B-9283-2E8C7743D918}" type="pres">
      <dgm:prSet presAssocID="{5A221BA7-B505-4810-A737-6FDD2E02859F}" presName="compNode" presStyleCnt="0"/>
      <dgm:spPr/>
    </dgm:pt>
    <dgm:pt modelId="{F43AEB6D-CF87-4D8C-B20D-28EFF7974274}" type="pres">
      <dgm:prSet presAssocID="{5A221BA7-B505-4810-A737-6FDD2E02859F}" presName="bgRect" presStyleLbl="bgShp" presStyleIdx="0" presStyleCnt="3"/>
      <dgm:spPr/>
    </dgm:pt>
    <dgm:pt modelId="{64ABD174-B851-46F4-A491-D377FD3468A6}" type="pres">
      <dgm:prSet presAssocID="{5A221BA7-B505-4810-A737-6FDD2E02859F}"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ck"/>
        </a:ext>
      </dgm:extLst>
    </dgm:pt>
    <dgm:pt modelId="{3D1F2A9C-6BDE-43E0-A775-4898880474C7}" type="pres">
      <dgm:prSet presAssocID="{5A221BA7-B505-4810-A737-6FDD2E02859F}" presName="spaceRect" presStyleCnt="0"/>
      <dgm:spPr/>
    </dgm:pt>
    <dgm:pt modelId="{A6736ED1-5F11-48F3-9517-B761469592E3}" type="pres">
      <dgm:prSet presAssocID="{5A221BA7-B505-4810-A737-6FDD2E02859F}" presName="parTx" presStyleLbl="revTx" presStyleIdx="0" presStyleCnt="3">
        <dgm:presLayoutVars>
          <dgm:chMax val="0"/>
          <dgm:chPref val="0"/>
        </dgm:presLayoutVars>
      </dgm:prSet>
      <dgm:spPr/>
    </dgm:pt>
    <dgm:pt modelId="{2A1F0A25-1D4E-4415-82A5-958687360A8A}" type="pres">
      <dgm:prSet presAssocID="{92163F78-1DF1-41A7-B1F3-5BE73720F776}" presName="sibTrans" presStyleCnt="0"/>
      <dgm:spPr/>
    </dgm:pt>
    <dgm:pt modelId="{319C0A66-2047-4DBD-91C6-0450C7354570}" type="pres">
      <dgm:prSet presAssocID="{8E19763B-F902-4C4E-9095-27778B796223}" presName="compNode" presStyleCnt="0"/>
      <dgm:spPr/>
    </dgm:pt>
    <dgm:pt modelId="{879C2341-B4E9-44A2-93E6-DE307404047D}" type="pres">
      <dgm:prSet presAssocID="{8E19763B-F902-4C4E-9095-27778B796223}" presName="bgRect" presStyleLbl="bgShp" presStyleIdx="1" presStyleCnt="3"/>
      <dgm:spPr/>
    </dgm:pt>
    <dgm:pt modelId="{1AF2AB15-6FC0-43CB-A24F-5718D2C23C51}" type="pres">
      <dgm:prSet presAssocID="{8E19763B-F902-4C4E-9095-27778B796223}"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äkare"/>
        </a:ext>
      </dgm:extLst>
    </dgm:pt>
    <dgm:pt modelId="{59496ADD-7799-4ED1-AC6C-E81239FC733E}" type="pres">
      <dgm:prSet presAssocID="{8E19763B-F902-4C4E-9095-27778B796223}" presName="spaceRect" presStyleCnt="0"/>
      <dgm:spPr/>
    </dgm:pt>
    <dgm:pt modelId="{9A357203-ED01-49B1-88F9-17EAAD7B1578}" type="pres">
      <dgm:prSet presAssocID="{8E19763B-F902-4C4E-9095-27778B796223}" presName="parTx" presStyleLbl="revTx" presStyleIdx="1" presStyleCnt="3">
        <dgm:presLayoutVars>
          <dgm:chMax val="0"/>
          <dgm:chPref val="0"/>
        </dgm:presLayoutVars>
      </dgm:prSet>
      <dgm:spPr/>
    </dgm:pt>
    <dgm:pt modelId="{89EA2D72-5DDB-41BB-913B-2AFF35892C6C}" type="pres">
      <dgm:prSet presAssocID="{9C229E29-0365-4230-A1BA-86B9BF654C19}" presName="sibTrans" presStyleCnt="0"/>
      <dgm:spPr/>
    </dgm:pt>
    <dgm:pt modelId="{ED0A5073-BB3D-477C-A6E9-EB3FB74437D4}" type="pres">
      <dgm:prSet presAssocID="{B4628AC7-3935-4BD4-961B-F4EAE09DCD3C}" presName="compNode" presStyleCnt="0"/>
      <dgm:spPr/>
    </dgm:pt>
    <dgm:pt modelId="{9274CE97-D1C0-4430-8D63-F3BC2FDB987B}" type="pres">
      <dgm:prSet presAssocID="{B4628AC7-3935-4BD4-961B-F4EAE09DCD3C}" presName="bgRect" presStyleLbl="bgShp" presStyleIdx="2" presStyleCnt="3"/>
      <dgm:spPr/>
    </dgm:pt>
    <dgm:pt modelId="{9CBCC77C-ECE1-4CC3-A39A-EEACAE26E9A0}" type="pres">
      <dgm:prSet presAssocID="{B4628AC7-3935-4BD4-961B-F4EAE09DCD3C}"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att"/>
        </a:ext>
      </dgm:extLst>
    </dgm:pt>
    <dgm:pt modelId="{D01B9BD8-2976-4461-BB21-95D54E35DB1F}" type="pres">
      <dgm:prSet presAssocID="{B4628AC7-3935-4BD4-961B-F4EAE09DCD3C}" presName="spaceRect" presStyleCnt="0"/>
      <dgm:spPr/>
    </dgm:pt>
    <dgm:pt modelId="{6515CE5A-FCD5-44BD-BFAF-CD900951A5D7}" type="pres">
      <dgm:prSet presAssocID="{B4628AC7-3935-4BD4-961B-F4EAE09DCD3C}" presName="parTx" presStyleLbl="revTx" presStyleIdx="2" presStyleCnt="3">
        <dgm:presLayoutVars>
          <dgm:chMax val="0"/>
          <dgm:chPref val="0"/>
        </dgm:presLayoutVars>
      </dgm:prSet>
      <dgm:spPr/>
    </dgm:pt>
  </dgm:ptLst>
  <dgm:cxnLst>
    <dgm:cxn modelId="{076F9702-39ED-4B87-84AF-5A0936C511FA}" srcId="{B3C2A794-BDF6-404E-9875-FB5DBB88C2DB}" destId="{B4628AC7-3935-4BD4-961B-F4EAE09DCD3C}" srcOrd="2" destOrd="0" parTransId="{AE6F188A-E010-43F9-9480-7EC00B156674}" sibTransId="{5B10AB58-9D3E-4446-887A-D15ACB6FF61B}"/>
    <dgm:cxn modelId="{586AFD07-6798-490C-91EE-58FF5885E329}" type="presOf" srcId="{8E19763B-F902-4C4E-9095-27778B796223}" destId="{9A357203-ED01-49B1-88F9-17EAAD7B1578}" srcOrd="0" destOrd="0" presId="urn:microsoft.com/office/officeart/2018/2/layout/IconVerticalSolidList"/>
    <dgm:cxn modelId="{5D28BA1C-0A06-4FC5-AB31-8860ED54592C}" srcId="{B3C2A794-BDF6-404E-9875-FB5DBB88C2DB}" destId="{8E19763B-F902-4C4E-9095-27778B796223}" srcOrd="1" destOrd="0" parTransId="{07369776-5CCF-42CB-822E-5CB003164DDC}" sibTransId="{9C229E29-0365-4230-A1BA-86B9BF654C19}"/>
    <dgm:cxn modelId="{F950B565-4D59-4AA6-A734-7843A632E312}" type="presOf" srcId="{5A221BA7-B505-4810-A737-6FDD2E02859F}" destId="{A6736ED1-5F11-48F3-9517-B761469592E3}" srcOrd="0" destOrd="0" presId="urn:microsoft.com/office/officeart/2018/2/layout/IconVerticalSolidList"/>
    <dgm:cxn modelId="{9B04C9A3-B904-47BD-8740-675330C8CD96}" srcId="{B3C2A794-BDF6-404E-9875-FB5DBB88C2DB}" destId="{5A221BA7-B505-4810-A737-6FDD2E02859F}" srcOrd="0" destOrd="0" parTransId="{47C4978C-45A2-4ABF-8B44-BCB85A130796}" sibTransId="{92163F78-1DF1-41A7-B1F3-5BE73720F776}"/>
    <dgm:cxn modelId="{2A996EBC-F6EC-42AC-827E-24E1A9DCC009}" type="presOf" srcId="{B4628AC7-3935-4BD4-961B-F4EAE09DCD3C}" destId="{6515CE5A-FCD5-44BD-BFAF-CD900951A5D7}" srcOrd="0" destOrd="0" presId="urn:microsoft.com/office/officeart/2018/2/layout/IconVerticalSolidList"/>
    <dgm:cxn modelId="{6A6351F2-3E13-4B74-8565-2CAF531DD33B}" type="presOf" srcId="{B3C2A794-BDF6-404E-9875-FB5DBB88C2DB}" destId="{2BB9B7BB-4DBA-47BB-87EF-0E59521CF063}" srcOrd="0" destOrd="0" presId="urn:microsoft.com/office/officeart/2018/2/layout/IconVerticalSolidList"/>
    <dgm:cxn modelId="{B4856A8C-B936-412C-A9DD-2BAE5C5D6B09}" type="presParOf" srcId="{2BB9B7BB-4DBA-47BB-87EF-0E59521CF063}" destId="{0AB309A5-1742-416B-9283-2E8C7743D918}" srcOrd="0" destOrd="0" presId="urn:microsoft.com/office/officeart/2018/2/layout/IconVerticalSolidList"/>
    <dgm:cxn modelId="{5355F212-93F6-4684-9EC5-34AB0BA63323}" type="presParOf" srcId="{0AB309A5-1742-416B-9283-2E8C7743D918}" destId="{F43AEB6D-CF87-4D8C-B20D-28EFF7974274}" srcOrd="0" destOrd="0" presId="urn:microsoft.com/office/officeart/2018/2/layout/IconVerticalSolidList"/>
    <dgm:cxn modelId="{BF44C52B-CACE-4E13-BDE3-1EFC5AA755A0}" type="presParOf" srcId="{0AB309A5-1742-416B-9283-2E8C7743D918}" destId="{64ABD174-B851-46F4-A491-D377FD3468A6}" srcOrd="1" destOrd="0" presId="urn:microsoft.com/office/officeart/2018/2/layout/IconVerticalSolidList"/>
    <dgm:cxn modelId="{FABB8B28-0220-4800-B99F-8511AAF467FC}" type="presParOf" srcId="{0AB309A5-1742-416B-9283-2E8C7743D918}" destId="{3D1F2A9C-6BDE-43E0-A775-4898880474C7}" srcOrd="2" destOrd="0" presId="urn:microsoft.com/office/officeart/2018/2/layout/IconVerticalSolidList"/>
    <dgm:cxn modelId="{8B46CC33-CF67-4D4A-BFD8-EACF4224910B}" type="presParOf" srcId="{0AB309A5-1742-416B-9283-2E8C7743D918}" destId="{A6736ED1-5F11-48F3-9517-B761469592E3}" srcOrd="3" destOrd="0" presId="urn:microsoft.com/office/officeart/2018/2/layout/IconVerticalSolidList"/>
    <dgm:cxn modelId="{A04390C0-9DEC-46C1-8833-5C3009948DE0}" type="presParOf" srcId="{2BB9B7BB-4DBA-47BB-87EF-0E59521CF063}" destId="{2A1F0A25-1D4E-4415-82A5-958687360A8A}" srcOrd="1" destOrd="0" presId="urn:microsoft.com/office/officeart/2018/2/layout/IconVerticalSolidList"/>
    <dgm:cxn modelId="{EF780D6E-58A7-4DB1-8B39-DE5AA78F9695}" type="presParOf" srcId="{2BB9B7BB-4DBA-47BB-87EF-0E59521CF063}" destId="{319C0A66-2047-4DBD-91C6-0450C7354570}" srcOrd="2" destOrd="0" presId="urn:microsoft.com/office/officeart/2018/2/layout/IconVerticalSolidList"/>
    <dgm:cxn modelId="{B682B1E6-164D-497D-846C-752DF0858622}" type="presParOf" srcId="{319C0A66-2047-4DBD-91C6-0450C7354570}" destId="{879C2341-B4E9-44A2-93E6-DE307404047D}" srcOrd="0" destOrd="0" presId="urn:microsoft.com/office/officeart/2018/2/layout/IconVerticalSolidList"/>
    <dgm:cxn modelId="{E09ADFBA-1117-401D-9963-70DBD1D20DA5}" type="presParOf" srcId="{319C0A66-2047-4DBD-91C6-0450C7354570}" destId="{1AF2AB15-6FC0-43CB-A24F-5718D2C23C51}" srcOrd="1" destOrd="0" presId="urn:microsoft.com/office/officeart/2018/2/layout/IconVerticalSolidList"/>
    <dgm:cxn modelId="{1F25C538-D030-451E-BC88-1CADA2757807}" type="presParOf" srcId="{319C0A66-2047-4DBD-91C6-0450C7354570}" destId="{59496ADD-7799-4ED1-AC6C-E81239FC733E}" srcOrd="2" destOrd="0" presId="urn:microsoft.com/office/officeart/2018/2/layout/IconVerticalSolidList"/>
    <dgm:cxn modelId="{D577BAF5-69B1-4525-8F6C-9907C92A8F47}" type="presParOf" srcId="{319C0A66-2047-4DBD-91C6-0450C7354570}" destId="{9A357203-ED01-49B1-88F9-17EAAD7B1578}" srcOrd="3" destOrd="0" presId="urn:microsoft.com/office/officeart/2018/2/layout/IconVerticalSolidList"/>
    <dgm:cxn modelId="{F96E7133-F442-484C-B5BE-7A526B1CC8B2}" type="presParOf" srcId="{2BB9B7BB-4DBA-47BB-87EF-0E59521CF063}" destId="{89EA2D72-5DDB-41BB-913B-2AFF35892C6C}" srcOrd="3" destOrd="0" presId="urn:microsoft.com/office/officeart/2018/2/layout/IconVerticalSolidList"/>
    <dgm:cxn modelId="{2756444B-9D8D-46DB-9C30-39EE9D5732B0}" type="presParOf" srcId="{2BB9B7BB-4DBA-47BB-87EF-0E59521CF063}" destId="{ED0A5073-BB3D-477C-A6E9-EB3FB74437D4}" srcOrd="4" destOrd="0" presId="urn:microsoft.com/office/officeart/2018/2/layout/IconVerticalSolidList"/>
    <dgm:cxn modelId="{8DE52760-76DB-4D0A-B72E-44321B97AA2D}" type="presParOf" srcId="{ED0A5073-BB3D-477C-A6E9-EB3FB74437D4}" destId="{9274CE97-D1C0-4430-8D63-F3BC2FDB987B}" srcOrd="0" destOrd="0" presId="urn:microsoft.com/office/officeart/2018/2/layout/IconVerticalSolidList"/>
    <dgm:cxn modelId="{780870FC-C42E-4163-ADFA-D4CEA70BCF65}" type="presParOf" srcId="{ED0A5073-BB3D-477C-A6E9-EB3FB74437D4}" destId="{9CBCC77C-ECE1-4CC3-A39A-EEACAE26E9A0}" srcOrd="1" destOrd="0" presId="urn:microsoft.com/office/officeart/2018/2/layout/IconVerticalSolidList"/>
    <dgm:cxn modelId="{5ED6CA79-5F1A-49FB-93AF-C6488E6EC035}" type="presParOf" srcId="{ED0A5073-BB3D-477C-A6E9-EB3FB74437D4}" destId="{D01B9BD8-2976-4461-BB21-95D54E35DB1F}" srcOrd="2" destOrd="0" presId="urn:microsoft.com/office/officeart/2018/2/layout/IconVerticalSolidList"/>
    <dgm:cxn modelId="{8241445C-EB3B-47F0-A59C-B9A90A31008E}" type="presParOf" srcId="{ED0A5073-BB3D-477C-A6E9-EB3FB74437D4}" destId="{6515CE5A-FCD5-44BD-BFAF-CD900951A5D7}"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78E67F-7486-4D79-8201-AB85ED83AEAE}"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8C927474-D3B1-4F7C-9C24-EC40EC06A14A}">
      <dgm:prSet/>
      <dgm:spPr/>
      <dgm:t>
        <a:bodyPr/>
        <a:lstStyle/>
        <a:p>
          <a:r>
            <a:rPr lang="en-US" b="0" i="0" dirty="0"/>
            <a:t>Det </a:t>
          </a:r>
          <a:r>
            <a:rPr lang="en-US" b="0" i="0" dirty="0" err="1"/>
            <a:t>finns</a:t>
          </a:r>
          <a:r>
            <a:rPr lang="en-US" b="0" i="0" dirty="0"/>
            <a:t> </a:t>
          </a:r>
          <a:r>
            <a:rPr lang="en-US" b="0" i="0" dirty="0" err="1"/>
            <a:t>ingen</a:t>
          </a:r>
          <a:r>
            <a:rPr lang="en-US" b="0" i="0" dirty="0"/>
            <a:t> </a:t>
          </a:r>
          <a:r>
            <a:rPr lang="en-US" b="0" i="0" dirty="0" err="1"/>
            <a:t>strikt</a:t>
          </a:r>
          <a:r>
            <a:rPr lang="en-US" b="0" i="0" dirty="0"/>
            <a:t> definition för </a:t>
          </a:r>
          <a:r>
            <a:rPr lang="en-US" b="0" i="0" dirty="0" err="1"/>
            <a:t>vad</a:t>
          </a:r>
          <a:r>
            <a:rPr lang="en-US" b="0" i="0" dirty="0"/>
            <a:t> AI </a:t>
          </a:r>
          <a:r>
            <a:rPr lang="en-US" b="0" i="0" dirty="0" err="1"/>
            <a:t>är</a:t>
          </a:r>
          <a:r>
            <a:rPr lang="en-US" b="0" i="0" dirty="0"/>
            <a:t>. AI </a:t>
          </a:r>
          <a:r>
            <a:rPr lang="en-US" b="0" i="0" dirty="0" err="1"/>
            <a:t>är</a:t>
          </a:r>
          <a:r>
            <a:rPr lang="en-US" b="0" i="0" dirty="0"/>
            <a:t> </a:t>
          </a:r>
          <a:r>
            <a:rPr lang="en-US" b="0" i="0" dirty="0" err="1"/>
            <a:t>en</a:t>
          </a:r>
          <a:r>
            <a:rPr lang="en-US" b="0" i="0" dirty="0"/>
            <a:t> </a:t>
          </a:r>
          <a:r>
            <a:rPr lang="en-US" b="0" i="0" dirty="0" err="1"/>
            <a:t>förkortning</a:t>
          </a:r>
          <a:r>
            <a:rPr lang="en-US" b="0" i="0" dirty="0"/>
            <a:t> för </a:t>
          </a:r>
          <a:r>
            <a:rPr lang="en-US" b="0" i="0" dirty="0" err="1"/>
            <a:t>artificiell</a:t>
          </a:r>
          <a:r>
            <a:rPr lang="en-US" b="0" i="0" dirty="0"/>
            <a:t> </a:t>
          </a:r>
          <a:r>
            <a:rPr lang="en-US" b="0" i="0" dirty="0" err="1"/>
            <a:t>intelligens</a:t>
          </a:r>
          <a:r>
            <a:rPr lang="en-US" b="0" i="0" dirty="0"/>
            <a:t>. Det </a:t>
          </a:r>
          <a:r>
            <a:rPr lang="en-US" b="0" i="0" dirty="0" err="1"/>
            <a:t>är</a:t>
          </a:r>
          <a:r>
            <a:rPr lang="en-US" b="0" i="0" dirty="0"/>
            <a:t> </a:t>
          </a:r>
          <a:r>
            <a:rPr lang="en-US" b="0" i="0" dirty="0" err="1"/>
            <a:t>ett</a:t>
          </a:r>
          <a:r>
            <a:rPr lang="en-US" b="0" i="0" dirty="0"/>
            <a:t> </a:t>
          </a:r>
          <a:r>
            <a:rPr lang="en-US" b="0" i="0" dirty="0" err="1"/>
            <a:t>samlingsnamn</a:t>
          </a:r>
          <a:r>
            <a:rPr lang="en-US" b="0" i="0" dirty="0"/>
            <a:t> för </a:t>
          </a:r>
          <a:r>
            <a:rPr lang="en-US" b="0" i="0" dirty="0" err="1"/>
            <a:t>en</a:t>
          </a:r>
          <a:r>
            <a:rPr lang="en-US" b="0" i="0" dirty="0"/>
            <a:t> rad </a:t>
          </a:r>
          <a:r>
            <a:rPr lang="en-US" b="0" i="0" dirty="0" err="1"/>
            <a:t>olika</a:t>
          </a:r>
          <a:r>
            <a:rPr lang="en-US" b="0" i="0" dirty="0"/>
            <a:t> </a:t>
          </a:r>
          <a:r>
            <a:rPr lang="en-US" b="0" i="0" dirty="0" err="1"/>
            <a:t>teknologier</a:t>
          </a:r>
          <a:r>
            <a:rPr lang="en-US" b="0" i="0" dirty="0"/>
            <a:t> </a:t>
          </a:r>
          <a:r>
            <a:rPr lang="en-US" b="0" i="0" dirty="0" err="1"/>
            <a:t>som</a:t>
          </a:r>
          <a:r>
            <a:rPr lang="en-US" b="0" i="0" dirty="0"/>
            <a:t> </a:t>
          </a:r>
          <a:r>
            <a:rPr lang="en-US" b="0" i="0" dirty="0" err="1"/>
            <a:t>försöker</a:t>
          </a:r>
          <a:r>
            <a:rPr lang="en-US" b="0" i="0" dirty="0"/>
            <a:t> </a:t>
          </a:r>
          <a:r>
            <a:rPr lang="en-US" b="0" i="0" dirty="0" err="1"/>
            <a:t>få</a:t>
          </a:r>
          <a:r>
            <a:rPr lang="en-US" b="0" i="0" dirty="0"/>
            <a:t> </a:t>
          </a:r>
          <a:r>
            <a:rPr lang="en-US" b="0" i="0" dirty="0" err="1"/>
            <a:t>datorprogram</a:t>
          </a:r>
          <a:r>
            <a:rPr lang="en-US" b="0" i="0" dirty="0"/>
            <a:t> </a:t>
          </a:r>
          <a:r>
            <a:rPr lang="en-US" b="0" i="0" dirty="0" err="1"/>
            <a:t>att</a:t>
          </a:r>
          <a:r>
            <a:rPr lang="en-US" b="0" i="0" dirty="0"/>
            <a:t> </a:t>
          </a:r>
          <a:r>
            <a:rPr lang="en-US" b="0" i="0" dirty="0" err="1"/>
            <a:t>fungera</a:t>
          </a:r>
          <a:r>
            <a:rPr lang="en-US" b="0" i="0" dirty="0"/>
            <a:t> </a:t>
          </a:r>
          <a:r>
            <a:rPr lang="en-US" b="0" i="0" dirty="0" err="1"/>
            <a:t>mer</a:t>
          </a:r>
          <a:r>
            <a:rPr lang="en-US" b="0" i="0" dirty="0"/>
            <a:t> </a:t>
          </a:r>
          <a:r>
            <a:rPr lang="en-US" b="0" i="0" dirty="0" err="1"/>
            <a:t>likt</a:t>
          </a:r>
          <a:r>
            <a:rPr lang="en-US" b="0" i="0" dirty="0"/>
            <a:t> </a:t>
          </a:r>
          <a:r>
            <a:rPr lang="en-US" b="0" i="0" dirty="0" err="1"/>
            <a:t>en</a:t>
          </a:r>
          <a:r>
            <a:rPr lang="en-US" b="0" i="0" dirty="0"/>
            <a:t> </a:t>
          </a:r>
          <a:r>
            <a:rPr lang="en-US" b="0" i="0" dirty="0" err="1"/>
            <a:t>människa</a:t>
          </a:r>
          <a:r>
            <a:rPr lang="en-US" b="0" i="0" dirty="0"/>
            <a:t>. Det </a:t>
          </a:r>
          <a:r>
            <a:rPr lang="en-US" b="0" i="0" dirty="0" err="1"/>
            <a:t>handlar</a:t>
          </a:r>
          <a:r>
            <a:rPr lang="en-US" b="0" i="0" dirty="0"/>
            <a:t> till </a:t>
          </a:r>
          <a:r>
            <a:rPr lang="en-US" b="0" i="0" dirty="0" err="1"/>
            <a:t>exempel</a:t>
          </a:r>
          <a:r>
            <a:rPr lang="en-US" b="0" i="0" dirty="0"/>
            <a:t> om </a:t>
          </a:r>
          <a:r>
            <a:rPr lang="en-US" b="0" i="0" dirty="0" err="1"/>
            <a:t>att</a:t>
          </a:r>
          <a:r>
            <a:rPr lang="en-US" b="0" i="0" dirty="0"/>
            <a:t> </a:t>
          </a:r>
          <a:r>
            <a:rPr lang="en-US" b="0" i="0" dirty="0" err="1"/>
            <a:t>kunna</a:t>
          </a:r>
          <a:r>
            <a:rPr lang="en-US" b="0" i="0" dirty="0"/>
            <a:t> </a:t>
          </a:r>
          <a:r>
            <a:rPr lang="en-US" b="0" i="0" dirty="0" err="1"/>
            <a:t>resonera</a:t>
          </a:r>
          <a:r>
            <a:rPr lang="en-US" b="0" i="0" dirty="0"/>
            <a:t> </a:t>
          </a:r>
          <a:r>
            <a:rPr lang="en-US" b="0" i="0" dirty="0" err="1"/>
            <a:t>och</a:t>
          </a:r>
          <a:r>
            <a:rPr lang="en-US" b="0" i="0" dirty="0"/>
            <a:t> </a:t>
          </a:r>
          <a:r>
            <a:rPr lang="en-US" b="0" i="0" dirty="0" err="1"/>
            <a:t>planera</a:t>
          </a:r>
          <a:r>
            <a:rPr lang="en-US" b="0" i="0" dirty="0"/>
            <a:t>, </a:t>
          </a:r>
          <a:r>
            <a:rPr lang="en-US" b="0" i="0" dirty="0" err="1"/>
            <a:t>förstå</a:t>
          </a:r>
          <a:r>
            <a:rPr lang="en-US" b="0" i="0" dirty="0"/>
            <a:t> </a:t>
          </a:r>
          <a:r>
            <a:rPr lang="en-US" b="0" i="0" dirty="0" err="1"/>
            <a:t>vanligt</a:t>
          </a:r>
          <a:r>
            <a:rPr lang="en-US" b="0" i="0" dirty="0"/>
            <a:t> </a:t>
          </a:r>
          <a:r>
            <a:rPr lang="en-US" b="0" i="0" dirty="0" err="1"/>
            <a:t>språk</a:t>
          </a:r>
          <a:r>
            <a:rPr lang="en-US" b="0" i="0" dirty="0"/>
            <a:t>, </a:t>
          </a:r>
          <a:r>
            <a:rPr lang="en-US" b="0" i="0" dirty="0" err="1"/>
            <a:t>kunna</a:t>
          </a:r>
          <a:r>
            <a:rPr lang="en-US" b="0" i="0" dirty="0"/>
            <a:t> </a:t>
          </a:r>
          <a:r>
            <a:rPr lang="en-US" b="0" i="0" dirty="0" err="1"/>
            <a:t>lära</a:t>
          </a:r>
          <a:r>
            <a:rPr lang="en-US" b="0" i="0" dirty="0"/>
            <a:t> sig av data, </a:t>
          </a:r>
          <a:r>
            <a:rPr lang="en-US" b="0" i="0" dirty="0" err="1"/>
            <a:t>känna</a:t>
          </a:r>
          <a:r>
            <a:rPr lang="en-US" b="0" i="0" dirty="0"/>
            <a:t> </a:t>
          </a:r>
          <a:r>
            <a:rPr lang="en-US" b="0" i="0" dirty="0" err="1"/>
            <a:t>igen</a:t>
          </a:r>
          <a:r>
            <a:rPr lang="en-US" b="0" i="0" dirty="0"/>
            <a:t> </a:t>
          </a:r>
          <a:r>
            <a:rPr lang="en-US" b="0" i="0" dirty="0" err="1"/>
            <a:t>mönster</a:t>
          </a:r>
          <a:r>
            <a:rPr lang="en-US" b="0" i="0" dirty="0"/>
            <a:t> </a:t>
          </a:r>
          <a:r>
            <a:rPr lang="en-US" b="0" i="0" dirty="0" err="1"/>
            <a:t>och</a:t>
          </a:r>
          <a:r>
            <a:rPr lang="en-US" b="0" i="0" dirty="0"/>
            <a:t> </a:t>
          </a:r>
          <a:r>
            <a:rPr lang="en-US" b="0" i="0" dirty="0" err="1"/>
            <a:t>lägga</a:t>
          </a:r>
          <a:r>
            <a:rPr lang="en-US" b="0" i="0" dirty="0"/>
            <a:t> </a:t>
          </a:r>
          <a:r>
            <a:rPr lang="en-US" b="0" i="0" dirty="0" err="1"/>
            <a:t>ihop</a:t>
          </a:r>
          <a:r>
            <a:rPr lang="en-US" b="0" i="0" dirty="0"/>
            <a:t> </a:t>
          </a:r>
          <a:r>
            <a:rPr lang="en-US" b="0" i="0" dirty="0" err="1"/>
            <a:t>flera</a:t>
          </a:r>
          <a:r>
            <a:rPr lang="en-US" b="0" i="0" dirty="0"/>
            <a:t> </a:t>
          </a:r>
          <a:r>
            <a:rPr lang="en-US" b="0" i="0" dirty="0" err="1"/>
            <a:t>olika</a:t>
          </a:r>
          <a:r>
            <a:rPr lang="en-US" b="0" i="0" dirty="0"/>
            <a:t> </a:t>
          </a:r>
          <a:r>
            <a:rPr lang="en-US" b="0" i="0" dirty="0" err="1"/>
            <a:t>intryck</a:t>
          </a:r>
          <a:r>
            <a:rPr lang="en-US" b="0" i="0" dirty="0"/>
            <a:t> för </a:t>
          </a:r>
          <a:r>
            <a:rPr lang="en-US" b="0" i="0" dirty="0" err="1"/>
            <a:t>att</a:t>
          </a:r>
          <a:r>
            <a:rPr lang="en-US" b="0" i="0" dirty="0"/>
            <a:t> </a:t>
          </a:r>
          <a:r>
            <a:rPr lang="en-US" b="0" i="0" dirty="0" err="1"/>
            <a:t>komma</a:t>
          </a:r>
          <a:r>
            <a:rPr lang="en-US" b="0" i="0" dirty="0"/>
            <a:t> </a:t>
          </a:r>
          <a:r>
            <a:rPr lang="en-US" b="0" i="0" dirty="0" err="1"/>
            <a:t>fram</a:t>
          </a:r>
          <a:r>
            <a:rPr lang="en-US" b="0" i="0" dirty="0"/>
            <a:t> till </a:t>
          </a:r>
          <a:r>
            <a:rPr lang="en-US" b="0" i="0" dirty="0" err="1"/>
            <a:t>en</a:t>
          </a:r>
          <a:r>
            <a:rPr lang="en-US" b="0" i="0" dirty="0"/>
            <a:t> </a:t>
          </a:r>
          <a:r>
            <a:rPr lang="en-US" b="0" i="0" dirty="0" err="1"/>
            <a:t>slutsats</a:t>
          </a:r>
          <a:r>
            <a:rPr lang="en-US" b="0" i="0" dirty="0"/>
            <a:t>.</a:t>
          </a:r>
          <a:endParaRPr lang="en-US" dirty="0"/>
        </a:p>
      </dgm:t>
    </dgm:pt>
    <dgm:pt modelId="{63123513-81DD-4148-9056-AAF8C3B50F51}" type="parTrans" cxnId="{A31B9001-AE64-4C8B-9872-E9EEF3F72D44}">
      <dgm:prSet/>
      <dgm:spPr/>
      <dgm:t>
        <a:bodyPr/>
        <a:lstStyle/>
        <a:p>
          <a:endParaRPr lang="en-US"/>
        </a:p>
      </dgm:t>
    </dgm:pt>
    <dgm:pt modelId="{8A721A8C-0CF4-40ED-9B56-B48B29FEE5B2}" type="sibTrans" cxnId="{A31B9001-AE64-4C8B-9872-E9EEF3F72D44}">
      <dgm:prSet/>
      <dgm:spPr/>
      <dgm:t>
        <a:bodyPr/>
        <a:lstStyle/>
        <a:p>
          <a:endParaRPr lang="en-US"/>
        </a:p>
      </dgm:t>
    </dgm:pt>
    <dgm:pt modelId="{1E1E19E5-2F4D-4830-97A8-4197427F9BB4}">
      <dgm:prSet/>
      <dgm:spPr/>
      <dgm:t>
        <a:bodyPr/>
        <a:lstStyle/>
        <a:p>
          <a:r>
            <a:rPr lang="en-US" b="0" i="0" dirty="0"/>
            <a:t>Det </a:t>
          </a:r>
          <a:r>
            <a:rPr lang="en-US" b="0" i="0" dirty="0" err="1"/>
            <a:t>finns</a:t>
          </a:r>
          <a:r>
            <a:rPr lang="en-US" b="0" i="0" dirty="0"/>
            <a:t> </a:t>
          </a:r>
          <a:r>
            <a:rPr lang="en-US" b="0" i="0" dirty="0" err="1"/>
            <a:t>många</a:t>
          </a:r>
          <a:r>
            <a:rPr lang="en-US" b="0" i="0" dirty="0"/>
            <a:t> </a:t>
          </a:r>
          <a:r>
            <a:rPr lang="en-US" b="0" i="0" dirty="0" err="1"/>
            <a:t>olika</a:t>
          </a:r>
          <a:r>
            <a:rPr lang="en-US" b="0" i="0" dirty="0"/>
            <a:t> former av AI, </a:t>
          </a:r>
          <a:r>
            <a:rPr lang="en-US" b="0" i="0" dirty="0" err="1"/>
            <a:t>vissa</a:t>
          </a:r>
          <a:r>
            <a:rPr lang="en-US" b="0" i="0" dirty="0"/>
            <a:t> </a:t>
          </a:r>
          <a:r>
            <a:rPr lang="en-US" b="0" i="0" dirty="0" err="1"/>
            <a:t>mer</a:t>
          </a:r>
          <a:r>
            <a:rPr lang="en-US" b="0" i="0" dirty="0"/>
            <a:t> </a:t>
          </a:r>
          <a:r>
            <a:rPr lang="en-US" b="0" i="0" dirty="0" err="1"/>
            <a:t>uppenbara</a:t>
          </a:r>
          <a:r>
            <a:rPr lang="en-US" b="0" i="0" dirty="0"/>
            <a:t> </a:t>
          </a:r>
          <a:r>
            <a:rPr lang="en-US" b="0" i="0" dirty="0" err="1"/>
            <a:t>än</a:t>
          </a:r>
          <a:r>
            <a:rPr lang="en-US" b="0" i="0" dirty="0"/>
            <a:t> </a:t>
          </a:r>
          <a:r>
            <a:rPr lang="en-US" b="0" i="0" dirty="0" err="1"/>
            <a:t>andra</a:t>
          </a:r>
          <a:r>
            <a:rPr lang="en-US" b="0" i="0" dirty="0"/>
            <a:t>. </a:t>
          </a:r>
          <a:r>
            <a:rPr lang="en-US" b="0" i="0" dirty="0" err="1"/>
            <a:t>På</a:t>
          </a:r>
          <a:r>
            <a:rPr lang="en-US" b="0" i="0" dirty="0"/>
            <a:t> </a:t>
          </a:r>
          <a:r>
            <a:rPr lang="en-US" b="0" i="0" dirty="0" err="1"/>
            <a:t>en</a:t>
          </a:r>
          <a:r>
            <a:rPr lang="en-US" b="0" i="0" dirty="0"/>
            <a:t> </a:t>
          </a:r>
          <a:r>
            <a:rPr lang="en-US" b="0" i="0" dirty="0" err="1"/>
            <a:t>arbetsplats</a:t>
          </a:r>
          <a:r>
            <a:rPr lang="en-US" b="0" i="0" dirty="0"/>
            <a:t> </a:t>
          </a:r>
          <a:r>
            <a:rPr lang="en-US" b="0" i="0" dirty="0" err="1"/>
            <a:t>kan</a:t>
          </a:r>
          <a:r>
            <a:rPr lang="en-US" b="0" i="0" dirty="0"/>
            <a:t> AI </a:t>
          </a:r>
          <a:r>
            <a:rPr lang="en-US" b="0" i="0" dirty="0" err="1"/>
            <a:t>exempelvis</a:t>
          </a:r>
          <a:r>
            <a:rPr lang="en-US" b="0" i="0" dirty="0"/>
            <a:t> </a:t>
          </a:r>
          <a:r>
            <a:rPr lang="en-US" b="0" i="0" dirty="0" err="1"/>
            <a:t>vara</a:t>
          </a:r>
          <a:r>
            <a:rPr lang="en-US" b="0" i="0" dirty="0"/>
            <a:t> </a:t>
          </a:r>
          <a:r>
            <a:rPr lang="en-US" b="0" i="0" dirty="0" err="1"/>
            <a:t>en</a:t>
          </a:r>
          <a:r>
            <a:rPr lang="en-US" b="0" i="0" dirty="0"/>
            <a:t> </a:t>
          </a:r>
          <a:r>
            <a:rPr lang="en-US" b="0" i="0" dirty="0" err="1"/>
            <a:t>integrerad</a:t>
          </a:r>
          <a:r>
            <a:rPr lang="en-US" b="0" i="0" dirty="0"/>
            <a:t> </a:t>
          </a:r>
          <a:r>
            <a:rPr lang="en-US" b="0" i="0" dirty="0" err="1"/>
            <a:t>programvara</a:t>
          </a:r>
          <a:r>
            <a:rPr lang="en-US" b="0" i="0" dirty="0"/>
            <a:t> </a:t>
          </a:r>
          <a:r>
            <a:rPr lang="en-US" b="0" i="0" dirty="0" err="1"/>
            <a:t>som</a:t>
          </a:r>
          <a:r>
            <a:rPr lang="en-US" b="0" i="0" dirty="0"/>
            <a:t> </a:t>
          </a:r>
          <a:r>
            <a:rPr lang="en-US" b="0" i="0" dirty="0" err="1"/>
            <a:t>kan</a:t>
          </a:r>
          <a:r>
            <a:rPr lang="en-US" b="0" i="0" dirty="0"/>
            <a:t> </a:t>
          </a:r>
          <a:r>
            <a:rPr lang="en-US" b="0" i="0" dirty="0" err="1"/>
            <a:t>språkbehandling</a:t>
          </a:r>
          <a:r>
            <a:rPr lang="en-US" b="0" i="0" dirty="0"/>
            <a:t> </a:t>
          </a:r>
          <a:r>
            <a:rPr lang="en-US" b="0" i="0" dirty="0" err="1"/>
            <a:t>och</a:t>
          </a:r>
          <a:r>
            <a:rPr lang="en-US" b="0" i="0" dirty="0"/>
            <a:t> </a:t>
          </a:r>
          <a:r>
            <a:rPr lang="en-US" b="0" i="0" dirty="0" err="1"/>
            <a:t>generering</a:t>
          </a:r>
          <a:r>
            <a:rPr lang="en-US" b="0" i="0" dirty="0"/>
            <a:t>. AI </a:t>
          </a:r>
          <a:r>
            <a:rPr lang="en-US" b="0" i="0" dirty="0" err="1"/>
            <a:t>kan</a:t>
          </a:r>
          <a:r>
            <a:rPr lang="en-US" b="0" i="0" dirty="0"/>
            <a:t> </a:t>
          </a:r>
          <a:r>
            <a:rPr lang="en-US" b="0" i="0" dirty="0" err="1"/>
            <a:t>även</a:t>
          </a:r>
          <a:r>
            <a:rPr lang="en-US" b="0" i="0" dirty="0"/>
            <a:t> </a:t>
          </a:r>
          <a:r>
            <a:rPr lang="en-US" b="0" i="0" dirty="0" err="1"/>
            <a:t>generera</a:t>
          </a:r>
          <a:r>
            <a:rPr lang="en-US" b="0" i="0" dirty="0"/>
            <a:t> </a:t>
          </a:r>
          <a:r>
            <a:rPr lang="en-US" b="0" i="0" dirty="0" err="1"/>
            <a:t>förutsägelser</a:t>
          </a:r>
          <a:r>
            <a:rPr lang="en-US" b="0" i="0" dirty="0"/>
            <a:t> för </a:t>
          </a:r>
          <a:r>
            <a:rPr lang="en-US" b="0" i="0" dirty="0" err="1"/>
            <a:t>att</a:t>
          </a:r>
          <a:r>
            <a:rPr lang="en-US" b="0" i="0" dirty="0"/>
            <a:t> </a:t>
          </a:r>
          <a:r>
            <a:rPr lang="en-US" b="0" i="0" dirty="0" err="1"/>
            <a:t>stödja</a:t>
          </a:r>
          <a:r>
            <a:rPr lang="en-US" b="0" i="0" dirty="0"/>
            <a:t> </a:t>
          </a:r>
          <a:r>
            <a:rPr lang="en-US" b="0" i="0" dirty="0" err="1"/>
            <a:t>beslutsfattande</a:t>
          </a:r>
          <a:r>
            <a:rPr lang="en-US" b="0" i="0" dirty="0"/>
            <a:t> </a:t>
          </a:r>
          <a:r>
            <a:rPr lang="en-US" b="0" i="0" dirty="0" err="1"/>
            <a:t>eller</a:t>
          </a:r>
          <a:r>
            <a:rPr lang="en-US" b="0" i="0" dirty="0"/>
            <a:t> </a:t>
          </a:r>
          <a:r>
            <a:rPr lang="en-US" b="0" i="0" dirty="0" err="1"/>
            <a:t>utföra</a:t>
          </a:r>
          <a:r>
            <a:rPr lang="en-US" b="0" i="0" dirty="0"/>
            <a:t> </a:t>
          </a:r>
          <a:r>
            <a:rPr lang="en-US" b="0" i="0" dirty="0" err="1"/>
            <a:t>bild</a:t>
          </a:r>
          <a:r>
            <a:rPr lang="en-US" b="0" i="0" dirty="0"/>
            <a:t>- </a:t>
          </a:r>
          <a:r>
            <a:rPr lang="en-US" b="0" i="0" dirty="0" err="1"/>
            <a:t>och</a:t>
          </a:r>
          <a:r>
            <a:rPr lang="en-US" b="0" i="0" dirty="0"/>
            <a:t> </a:t>
          </a:r>
          <a:r>
            <a:rPr lang="en-US" b="0" i="0" dirty="0" err="1"/>
            <a:t>ansiktstigenkänning</a:t>
          </a:r>
          <a:r>
            <a:rPr lang="en-US" b="0" i="0" dirty="0"/>
            <a:t>.  </a:t>
          </a:r>
          <a:endParaRPr lang="en-US" dirty="0"/>
        </a:p>
      </dgm:t>
    </dgm:pt>
    <dgm:pt modelId="{C38E68E8-F01F-4C85-A4B5-DE458DDC557B}" type="parTrans" cxnId="{9B2B4A45-20AC-4F47-9213-ECC33C3D8083}">
      <dgm:prSet/>
      <dgm:spPr/>
      <dgm:t>
        <a:bodyPr/>
        <a:lstStyle/>
        <a:p>
          <a:endParaRPr lang="en-US"/>
        </a:p>
      </dgm:t>
    </dgm:pt>
    <dgm:pt modelId="{1BC46D4F-35AF-44F6-ADF0-5E918A2CA377}" type="sibTrans" cxnId="{9B2B4A45-20AC-4F47-9213-ECC33C3D8083}">
      <dgm:prSet/>
      <dgm:spPr/>
      <dgm:t>
        <a:bodyPr/>
        <a:lstStyle/>
        <a:p>
          <a:endParaRPr lang="en-US"/>
        </a:p>
      </dgm:t>
    </dgm:pt>
    <dgm:pt modelId="{A569ADC5-95BC-413D-B381-F0AA03863947}" type="pres">
      <dgm:prSet presAssocID="{1A78E67F-7486-4D79-8201-AB85ED83AEAE}" presName="root" presStyleCnt="0">
        <dgm:presLayoutVars>
          <dgm:dir/>
          <dgm:resizeHandles val="exact"/>
        </dgm:presLayoutVars>
      </dgm:prSet>
      <dgm:spPr/>
    </dgm:pt>
    <dgm:pt modelId="{C83ABF55-6943-4E77-9C5D-3B3C9E1B861E}" type="pres">
      <dgm:prSet presAssocID="{8C927474-D3B1-4F7C-9C24-EC40EC06A14A}" presName="compNode" presStyleCnt="0"/>
      <dgm:spPr/>
    </dgm:pt>
    <dgm:pt modelId="{8EC55B04-A3F3-436D-8C6A-2A4BD12383B2}" type="pres">
      <dgm:prSet presAssocID="{8C927474-D3B1-4F7C-9C24-EC40EC06A14A}" presName="bgRect" presStyleLbl="bgShp" presStyleIdx="0" presStyleCnt="2"/>
      <dgm:spPr/>
    </dgm:pt>
    <dgm:pt modelId="{ED71FC07-C125-438A-8391-858680320397}" type="pres">
      <dgm:prSet presAssocID="{8C927474-D3B1-4F7C-9C24-EC40EC06A14A}"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2701333E-09D6-4C87-8752-185EB4613F50}" type="pres">
      <dgm:prSet presAssocID="{8C927474-D3B1-4F7C-9C24-EC40EC06A14A}" presName="spaceRect" presStyleCnt="0"/>
      <dgm:spPr/>
    </dgm:pt>
    <dgm:pt modelId="{30239338-40A9-41D9-B52F-0014BE3461EE}" type="pres">
      <dgm:prSet presAssocID="{8C927474-D3B1-4F7C-9C24-EC40EC06A14A}" presName="parTx" presStyleLbl="revTx" presStyleIdx="0" presStyleCnt="2">
        <dgm:presLayoutVars>
          <dgm:chMax val="0"/>
          <dgm:chPref val="0"/>
        </dgm:presLayoutVars>
      </dgm:prSet>
      <dgm:spPr/>
    </dgm:pt>
    <dgm:pt modelId="{67FC8FDE-D4A7-438D-820B-F1ABEE258C74}" type="pres">
      <dgm:prSet presAssocID="{8A721A8C-0CF4-40ED-9B56-B48B29FEE5B2}" presName="sibTrans" presStyleCnt="0"/>
      <dgm:spPr/>
    </dgm:pt>
    <dgm:pt modelId="{B95CAB97-4D96-4825-A7FD-D8A3BB4A2CAB}" type="pres">
      <dgm:prSet presAssocID="{1E1E19E5-2F4D-4830-97A8-4197427F9BB4}" presName="compNode" presStyleCnt="0"/>
      <dgm:spPr/>
    </dgm:pt>
    <dgm:pt modelId="{7D0023A3-7A92-4B40-88B8-D3072BF34E48}" type="pres">
      <dgm:prSet presAssocID="{1E1E19E5-2F4D-4830-97A8-4197427F9BB4}" presName="bgRect" presStyleLbl="bgShp" presStyleIdx="1" presStyleCnt="2"/>
      <dgm:spPr/>
    </dgm:pt>
    <dgm:pt modelId="{BC7DBC19-400B-4BDE-A7B3-130BC0BDDE23}" type="pres">
      <dgm:prSet presAssocID="{1E1E19E5-2F4D-4830-97A8-4197427F9BB4}"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Frågor"/>
        </a:ext>
      </dgm:extLst>
    </dgm:pt>
    <dgm:pt modelId="{CCD30B0F-E560-415D-BB4A-A6A737B51B32}" type="pres">
      <dgm:prSet presAssocID="{1E1E19E5-2F4D-4830-97A8-4197427F9BB4}" presName="spaceRect" presStyleCnt="0"/>
      <dgm:spPr/>
    </dgm:pt>
    <dgm:pt modelId="{F1F7671B-7D5A-49E3-A544-03D30251C203}" type="pres">
      <dgm:prSet presAssocID="{1E1E19E5-2F4D-4830-97A8-4197427F9BB4}" presName="parTx" presStyleLbl="revTx" presStyleIdx="1" presStyleCnt="2">
        <dgm:presLayoutVars>
          <dgm:chMax val="0"/>
          <dgm:chPref val="0"/>
        </dgm:presLayoutVars>
      </dgm:prSet>
      <dgm:spPr/>
    </dgm:pt>
  </dgm:ptLst>
  <dgm:cxnLst>
    <dgm:cxn modelId="{A31B9001-AE64-4C8B-9872-E9EEF3F72D44}" srcId="{1A78E67F-7486-4D79-8201-AB85ED83AEAE}" destId="{8C927474-D3B1-4F7C-9C24-EC40EC06A14A}" srcOrd="0" destOrd="0" parTransId="{63123513-81DD-4148-9056-AAF8C3B50F51}" sibTransId="{8A721A8C-0CF4-40ED-9B56-B48B29FEE5B2}"/>
    <dgm:cxn modelId="{10911B26-1AC5-4E32-8EB0-161891A24C58}" type="presOf" srcId="{1E1E19E5-2F4D-4830-97A8-4197427F9BB4}" destId="{F1F7671B-7D5A-49E3-A544-03D30251C203}" srcOrd="0" destOrd="0" presId="urn:microsoft.com/office/officeart/2018/2/layout/IconVerticalSolidList"/>
    <dgm:cxn modelId="{9B2B4A45-20AC-4F47-9213-ECC33C3D8083}" srcId="{1A78E67F-7486-4D79-8201-AB85ED83AEAE}" destId="{1E1E19E5-2F4D-4830-97A8-4197427F9BB4}" srcOrd="1" destOrd="0" parTransId="{C38E68E8-F01F-4C85-A4B5-DE458DDC557B}" sibTransId="{1BC46D4F-35AF-44F6-ADF0-5E918A2CA377}"/>
    <dgm:cxn modelId="{EAB64C8B-425A-42E8-8966-85C727F75DDE}" type="presOf" srcId="{8C927474-D3B1-4F7C-9C24-EC40EC06A14A}" destId="{30239338-40A9-41D9-B52F-0014BE3461EE}" srcOrd="0" destOrd="0" presId="urn:microsoft.com/office/officeart/2018/2/layout/IconVerticalSolidList"/>
    <dgm:cxn modelId="{7709E68D-15FC-48E3-8BDD-67E4D846ABAC}" type="presOf" srcId="{1A78E67F-7486-4D79-8201-AB85ED83AEAE}" destId="{A569ADC5-95BC-413D-B381-F0AA03863947}" srcOrd="0" destOrd="0" presId="urn:microsoft.com/office/officeart/2018/2/layout/IconVerticalSolidList"/>
    <dgm:cxn modelId="{6632025B-546A-401D-B431-F914A002DFC7}" type="presParOf" srcId="{A569ADC5-95BC-413D-B381-F0AA03863947}" destId="{C83ABF55-6943-4E77-9C5D-3B3C9E1B861E}" srcOrd="0" destOrd="0" presId="urn:microsoft.com/office/officeart/2018/2/layout/IconVerticalSolidList"/>
    <dgm:cxn modelId="{B4E8DF11-06C9-41FC-A9AD-92BEB043888F}" type="presParOf" srcId="{C83ABF55-6943-4E77-9C5D-3B3C9E1B861E}" destId="{8EC55B04-A3F3-436D-8C6A-2A4BD12383B2}" srcOrd="0" destOrd="0" presId="urn:microsoft.com/office/officeart/2018/2/layout/IconVerticalSolidList"/>
    <dgm:cxn modelId="{DACEB57B-A412-483E-ABE0-9D6EA6F89628}" type="presParOf" srcId="{C83ABF55-6943-4E77-9C5D-3B3C9E1B861E}" destId="{ED71FC07-C125-438A-8391-858680320397}" srcOrd="1" destOrd="0" presId="urn:microsoft.com/office/officeart/2018/2/layout/IconVerticalSolidList"/>
    <dgm:cxn modelId="{59597EAB-B1F4-4729-A0D8-D1AF4F1770B7}" type="presParOf" srcId="{C83ABF55-6943-4E77-9C5D-3B3C9E1B861E}" destId="{2701333E-09D6-4C87-8752-185EB4613F50}" srcOrd="2" destOrd="0" presId="urn:microsoft.com/office/officeart/2018/2/layout/IconVerticalSolidList"/>
    <dgm:cxn modelId="{2DC3FE41-1B5D-4A43-AE2C-62528CA17E91}" type="presParOf" srcId="{C83ABF55-6943-4E77-9C5D-3B3C9E1B861E}" destId="{30239338-40A9-41D9-B52F-0014BE3461EE}" srcOrd="3" destOrd="0" presId="urn:microsoft.com/office/officeart/2018/2/layout/IconVerticalSolidList"/>
    <dgm:cxn modelId="{B1AB72AB-5271-4D9E-9926-36B32CCD5E9B}" type="presParOf" srcId="{A569ADC5-95BC-413D-B381-F0AA03863947}" destId="{67FC8FDE-D4A7-438D-820B-F1ABEE258C74}" srcOrd="1" destOrd="0" presId="urn:microsoft.com/office/officeart/2018/2/layout/IconVerticalSolidList"/>
    <dgm:cxn modelId="{6730B493-5445-4376-B4ED-0E0A2A011DBD}" type="presParOf" srcId="{A569ADC5-95BC-413D-B381-F0AA03863947}" destId="{B95CAB97-4D96-4825-A7FD-D8A3BB4A2CAB}" srcOrd="2" destOrd="0" presId="urn:microsoft.com/office/officeart/2018/2/layout/IconVerticalSolidList"/>
    <dgm:cxn modelId="{9BE31BFA-AE48-4889-8DDA-D96F461AB8CD}" type="presParOf" srcId="{B95CAB97-4D96-4825-A7FD-D8A3BB4A2CAB}" destId="{7D0023A3-7A92-4B40-88B8-D3072BF34E48}" srcOrd="0" destOrd="0" presId="urn:microsoft.com/office/officeart/2018/2/layout/IconVerticalSolidList"/>
    <dgm:cxn modelId="{38EBC488-617A-44F0-9FF8-311BF485FBB8}" type="presParOf" srcId="{B95CAB97-4D96-4825-A7FD-D8A3BB4A2CAB}" destId="{BC7DBC19-400B-4BDE-A7B3-130BC0BDDE23}" srcOrd="1" destOrd="0" presId="urn:microsoft.com/office/officeart/2018/2/layout/IconVerticalSolidList"/>
    <dgm:cxn modelId="{2CB8C5CA-0F82-47DE-BCFC-B66D8B8BF1A8}" type="presParOf" srcId="{B95CAB97-4D96-4825-A7FD-D8A3BB4A2CAB}" destId="{CCD30B0F-E560-415D-BB4A-A6A737B51B32}" srcOrd="2" destOrd="0" presId="urn:microsoft.com/office/officeart/2018/2/layout/IconVerticalSolidList"/>
    <dgm:cxn modelId="{33A3E35F-E26A-4325-BCD5-83C6F9318865}" type="presParOf" srcId="{B95CAB97-4D96-4825-A7FD-D8A3BB4A2CAB}" destId="{F1F7671B-7D5A-49E3-A544-03D30251C203}"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5772DD0-4F49-4473-813D-65635E0EB2CB}"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17C70638-8D7F-4B6C-9843-B5E8D89CD34C}">
      <dgm:prSet/>
      <dgm:spPr/>
      <dgm:t>
        <a:bodyPr/>
        <a:lstStyle/>
        <a:p>
          <a:pPr>
            <a:lnSpc>
              <a:spcPct val="100000"/>
            </a:lnSpc>
          </a:pPr>
          <a:r>
            <a:rPr lang="en-US" dirty="0"/>
            <a:t>Hur ser </a:t>
          </a:r>
          <a:r>
            <a:rPr lang="en-US" dirty="0" err="1"/>
            <a:t>kännedomen</a:t>
          </a:r>
          <a:r>
            <a:rPr lang="en-US" dirty="0"/>
            <a:t> om AI </a:t>
          </a:r>
          <a:r>
            <a:rPr lang="en-US" dirty="0" err="1"/>
            <a:t>ut</a:t>
          </a:r>
          <a:r>
            <a:rPr lang="en-US" dirty="0"/>
            <a:t>?</a:t>
          </a:r>
        </a:p>
      </dgm:t>
    </dgm:pt>
    <dgm:pt modelId="{46E17C62-95BF-443C-A2E1-001DF887132B}" type="parTrans" cxnId="{AA48B478-31B8-4D8A-AB77-236431CC6BAD}">
      <dgm:prSet/>
      <dgm:spPr/>
      <dgm:t>
        <a:bodyPr/>
        <a:lstStyle/>
        <a:p>
          <a:endParaRPr lang="en-US"/>
        </a:p>
      </dgm:t>
    </dgm:pt>
    <dgm:pt modelId="{136A0AC5-FBAA-4671-B207-23334106C5E9}" type="sibTrans" cxnId="{AA48B478-31B8-4D8A-AB77-236431CC6BAD}">
      <dgm:prSet/>
      <dgm:spPr/>
      <dgm:t>
        <a:bodyPr/>
        <a:lstStyle/>
        <a:p>
          <a:endParaRPr lang="en-US"/>
        </a:p>
      </dgm:t>
    </dgm:pt>
    <dgm:pt modelId="{7C70AE77-1BA8-4E22-BBE5-F45027433EFB}">
      <dgm:prSet/>
      <dgm:spPr/>
      <dgm:t>
        <a:bodyPr/>
        <a:lstStyle/>
        <a:p>
          <a:pPr>
            <a:lnSpc>
              <a:spcPct val="100000"/>
            </a:lnSpc>
          </a:pPr>
          <a:r>
            <a:rPr lang="en-US" dirty="0" err="1"/>
            <a:t>Behov</a:t>
          </a:r>
          <a:r>
            <a:rPr lang="en-US" dirty="0"/>
            <a:t> av </a:t>
          </a:r>
          <a:r>
            <a:rPr lang="en-US" dirty="0" err="1"/>
            <a:t>kompetensutveckling</a:t>
          </a:r>
          <a:r>
            <a:rPr lang="en-US" dirty="0"/>
            <a:t>?</a:t>
          </a:r>
        </a:p>
      </dgm:t>
    </dgm:pt>
    <dgm:pt modelId="{ADEE639C-7205-4AFF-BE40-3B5EEBF0C26B}" type="parTrans" cxnId="{8004C1DC-975F-4E53-B5D1-2FF9BFE3A498}">
      <dgm:prSet/>
      <dgm:spPr/>
      <dgm:t>
        <a:bodyPr/>
        <a:lstStyle/>
        <a:p>
          <a:endParaRPr lang="en-US"/>
        </a:p>
      </dgm:t>
    </dgm:pt>
    <dgm:pt modelId="{E6AD91F2-E433-4F94-BA65-B2E731BB3B69}" type="sibTrans" cxnId="{8004C1DC-975F-4E53-B5D1-2FF9BFE3A498}">
      <dgm:prSet/>
      <dgm:spPr/>
      <dgm:t>
        <a:bodyPr/>
        <a:lstStyle/>
        <a:p>
          <a:endParaRPr lang="en-US"/>
        </a:p>
      </dgm:t>
    </dgm:pt>
    <dgm:pt modelId="{35850DC6-675A-49BD-A382-326DC803959F}">
      <dgm:prSet/>
      <dgm:spPr/>
      <dgm:t>
        <a:bodyPr/>
        <a:lstStyle/>
        <a:p>
          <a:pPr>
            <a:lnSpc>
              <a:spcPct val="100000"/>
            </a:lnSpc>
          </a:pPr>
          <a:r>
            <a:rPr lang="en-US" dirty="0"/>
            <a:t>Oro för AI-</a:t>
          </a:r>
          <a:r>
            <a:rPr lang="en-US" dirty="0" err="1"/>
            <a:t>utvecklingen</a:t>
          </a:r>
          <a:r>
            <a:rPr lang="en-US" dirty="0"/>
            <a:t>? </a:t>
          </a:r>
        </a:p>
      </dgm:t>
    </dgm:pt>
    <dgm:pt modelId="{0400C8FC-DCCE-4C2A-81AD-D86B7A24585F}" type="parTrans" cxnId="{53A6A04B-4404-421F-B395-35C8F1AF4410}">
      <dgm:prSet/>
      <dgm:spPr/>
      <dgm:t>
        <a:bodyPr/>
        <a:lstStyle/>
        <a:p>
          <a:endParaRPr lang="en-US"/>
        </a:p>
      </dgm:t>
    </dgm:pt>
    <dgm:pt modelId="{BFCE06A8-8D27-495D-B2EC-AD6B9C9752B6}" type="sibTrans" cxnId="{53A6A04B-4404-421F-B395-35C8F1AF4410}">
      <dgm:prSet/>
      <dgm:spPr/>
      <dgm:t>
        <a:bodyPr/>
        <a:lstStyle/>
        <a:p>
          <a:endParaRPr lang="en-US"/>
        </a:p>
      </dgm:t>
    </dgm:pt>
    <dgm:pt modelId="{E49DC12A-C63C-4115-A0D4-A74A8C851659}">
      <dgm:prSet/>
      <dgm:spPr/>
      <dgm:t>
        <a:bodyPr/>
        <a:lstStyle/>
        <a:p>
          <a:pPr>
            <a:lnSpc>
              <a:spcPct val="100000"/>
            </a:lnSpc>
          </a:pPr>
          <a:r>
            <a:rPr lang="en-US" dirty="0"/>
            <a:t>Hur </a:t>
          </a:r>
          <a:r>
            <a:rPr lang="en-US" dirty="0" err="1"/>
            <a:t>tydliga</a:t>
          </a:r>
          <a:r>
            <a:rPr lang="en-US" dirty="0"/>
            <a:t> </a:t>
          </a:r>
          <a:r>
            <a:rPr lang="en-US" dirty="0" err="1"/>
            <a:t>är</a:t>
          </a:r>
          <a:r>
            <a:rPr lang="en-US" dirty="0"/>
            <a:t> </a:t>
          </a:r>
          <a:r>
            <a:rPr lang="en-US" dirty="0" err="1"/>
            <a:t>arbetsgivare</a:t>
          </a:r>
          <a:r>
            <a:rPr lang="en-US" dirty="0"/>
            <a:t> med </a:t>
          </a:r>
          <a:r>
            <a:rPr lang="en-US" dirty="0" err="1"/>
            <a:t>vad</a:t>
          </a:r>
          <a:r>
            <a:rPr lang="en-US" dirty="0"/>
            <a:t> </a:t>
          </a:r>
          <a:r>
            <a:rPr lang="en-US" dirty="0" err="1"/>
            <a:t>som</a:t>
          </a:r>
          <a:r>
            <a:rPr lang="en-US" dirty="0"/>
            <a:t> </a:t>
          </a:r>
          <a:r>
            <a:rPr lang="en-US" dirty="0" err="1"/>
            <a:t>gäller</a:t>
          </a:r>
          <a:r>
            <a:rPr lang="en-US" dirty="0"/>
            <a:t> </a:t>
          </a:r>
          <a:r>
            <a:rPr lang="en-US" dirty="0" err="1"/>
            <a:t>på</a:t>
          </a:r>
          <a:r>
            <a:rPr lang="en-US" dirty="0"/>
            <a:t> </a:t>
          </a:r>
          <a:r>
            <a:rPr lang="en-US" dirty="0" err="1"/>
            <a:t>arbetsplatsen</a:t>
          </a:r>
          <a:r>
            <a:rPr lang="en-US" dirty="0"/>
            <a:t>? </a:t>
          </a:r>
        </a:p>
      </dgm:t>
    </dgm:pt>
    <dgm:pt modelId="{D8C33473-22AA-4EDE-9BED-0A39EB3CD6DE}" type="parTrans" cxnId="{EB6CCDF6-54F8-4462-A76F-1812BD057342}">
      <dgm:prSet/>
      <dgm:spPr/>
      <dgm:t>
        <a:bodyPr/>
        <a:lstStyle/>
        <a:p>
          <a:endParaRPr lang="en-US"/>
        </a:p>
      </dgm:t>
    </dgm:pt>
    <dgm:pt modelId="{E74C2C68-A87F-48DF-82A9-6B211FD0AF05}" type="sibTrans" cxnId="{EB6CCDF6-54F8-4462-A76F-1812BD057342}">
      <dgm:prSet/>
      <dgm:spPr/>
      <dgm:t>
        <a:bodyPr/>
        <a:lstStyle/>
        <a:p>
          <a:endParaRPr lang="en-US"/>
        </a:p>
      </dgm:t>
    </dgm:pt>
    <dgm:pt modelId="{98F761F6-FDFA-42F1-AD67-F8E76FBA4BB9}">
      <dgm:prSet/>
      <dgm:spPr/>
      <dgm:t>
        <a:bodyPr/>
        <a:lstStyle/>
        <a:p>
          <a:pPr>
            <a:lnSpc>
              <a:spcPct val="100000"/>
            </a:lnSpc>
          </a:pPr>
          <a:r>
            <a:rPr lang="en-US" dirty="0"/>
            <a:t>Finns det </a:t>
          </a:r>
          <a:r>
            <a:rPr lang="en-US" dirty="0" err="1"/>
            <a:t>några</a:t>
          </a:r>
          <a:r>
            <a:rPr lang="en-US" dirty="0"/>
            <a:t> </a:t>
          </a:r>
          <a:r>
            <a:rPr lang="en-US" dirty="0" err="1"/>
            <a:t>riktlinjer</a:t>
          </a:r>
          <a:r>
            <a:rPr lang="en-US" dirty="0"/>
            <a:t>? </a:t>
          </a:r>
        </a:p>
      </dgm:t>
    </dgm:pt>
    <dgm:pt modelId="{032861C2-7E93-4B8B-A5EC-84FE6E17F03B}" type="parTrans" cxnId="{9363ABCE-4647-407C-B396-1F7B157941B0}">
      <dgm:prSet/>
      <dgm:spPr/>
      <dgm:t>
        <a:bodyPr/>
        <a:lstStyle/>
        <a:p>
          <a:endParaRPr lang="en-US"/>
        </a:p>
      </dgm:t>
    </dgm:pt>
    <dgm:pt modelId="{4CE700F4-34FA-46E7-A0B7-3188E763F2B6}" type="sibTrans" cxnId="{9363ABCE-4647-407C-B396-1F7B157941B0}">
      <dgm:prSet/>
      <dgm:spPr/>
      <dgm:t>
        <a:bodyPr/>
        <a:lstStyle/>
        <a:p>
          <a:endParaRPr lang="en-US"/>
        </a:p>
      </dgm:t>
    </dgm:pt>
    <dgm:pt modelId="{FCCA7446-99EA-4995-8C96-0AE1ABBCD8D1}" type="pres">
      <dgm:prSet presAssocID="{E5772DD0-4F49-4473-813D-65635E0EB2CB}" presName="root" presStyleCnt="0">
        <dgm:presLayoutVars>
          <dgm:dir/>
          <dgm:resizeHandles val="exact"/>
        </dgm:presLayoutVars>
      </dgm:prSet>
      <dgm:spPr/>
    </dgm:pt>
    <dgm:pt modelId="{936124CF-815B-413D-B3AD-DA2253E01976}" type="pres">
      <dgm:prSet presAssocID="{17C70638-8D7F-4B6C-9843-B5E8D89CD34C}" presName="compNode" presStyleCnt="0"/>
      <dgm:spPr/>
    </dgm:pt>
    <dgm:pt modelId="{A800A000-23DA-498F-BF96-3820DCD60134}" type="pres">
      <dgm:prSet presAssocID="{17C70638-8D7F-4B6C-9843-B5E8D89CD34C}" presName="bgRect" presStyleLbl="bgShp" presStyleIdx="0" presStyleCnt="5"/>
      <dgm:spPr/>
    </dgm:pt>
    <dgm:pt modelId="{DA77AE11-881A-43B3-909A-E44766663D90}" type="pres">
      <dgm:prSet presAssocID="{17C70638-8D7F-4B6C-9843-B5E8D89CD34C}"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92843FFF-EA2F-420A-97E7-38570273879F}" type="pres">
      <dgm:prSet presAssocID="{17C70638-8D7F-4B6C-9843-B5E8D89CD34C}" presName="spaceRect" presStyleCnt="0"/>
      <dgm:spPr/>
    </dgm:pt>
    <dgm:pt modelId="{2A742DAA-9447-44F6-A6EA-D9EE04BF193F}" type="pres">
      <dgm:prSet presAssocID="{17C70638-8D7F-4B6C-9843-B5E8D89CD34C}" presName="parTx" presStyleLbl="revTx" presStyleIdx="0" presStyleCnt="5">
        <dgm:presLayoutVars>
          <dgm:chMax val="0"/>
          <dgm:chPref val="0"/>
        </dgm:presLayoutVars>
      </dgm:prSet>
      <dgm:spPr/>
    </dgm:pt>
    <dgm:pt modelId="{B6D39842-CB78-4DF2-8AD2-77DC51422BFB}" type="pres">
      <dgm:prSet presAssocID="{136A0AC5-FBAA-4671-B207-23334106C5E9}" presName="sibTrans" presStyleCnt="0"/>
      <dgm:spPr/>
    </dgm:pt>
    <dgm:pt modelId="{A349A261-AA17-4537-9AB0-9FAEEF6FB79E}" type="pres">
      <dgm:prSet presAssocID="{7C70AE77-1BA8-4E22-BBE5-F45027433EFB}" presName="compNode" presStyleCnt="0"/>
      <dgm:spPr/>
    </dgm:pt>
    <dgm:pt modelId="{0B1C1B16-8DAA-4A9A-823C-20829DFECEF5}" type="pres">
      <dgm:prSet presAssocID="{7C70AE77-1BA8-4E22-BBE5-F45027433EFB}" presName="bgRect" presStyleLbl="bgShp" presStyleIdx="1" presStyleCnt="5"/>
      <dgm:spPr/>
    </dgm:pt>
    <dgm:pt modelId="{E6415416-D5F6-4BE5-84C8-5264FEE3F671}" type="pres">
      <dgm:prSet presAssocID="{7C70AE77-1BA8-4E22-BBE5-F45027433EFB}"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ck"/>
        </a:ext>
      </dgm:extLst>
    </dgm:pt>
    <dgm:pt modelId="{725C2C98-94FF-475A-9C0A-D327CEA8EA84}" type="pres">
      <dgm:prSet presAssocID="{7C70AE77-1BA8-4E22-BBE5-F45027433EFB}" presName="spaceRect" presStyleCnt="0"/>
      <dgm:spPr/>
    </dgm:pt>
    <dgm:pt modelId="{3B054156-601B-43AC-9D28-A1B48A4F2EB2}" type="pres">
      <dgm:prSet presAssocID="{7C70AE77-1BA8-4E22-BBE5-F45027433EFB}" presName="parTx" presStyleLbl="revTx" presStyleIdx="1" presStyleCnt="5">
        <dgm:presLayoutVars>
          <dgm:chMax val="0"/>
          <dgm:chPref val="0"/>
        </dgm:presLayoutVars>
      </dgm:prSet>
      <dgm:spPr/>
    </dgm:pt>
    <dgm:pt modelId="{B44EC423-92D6-4E8F-9DAD-92C099346858}" type="pres">
      <dgm:prSet presAssocID="{E6AD91F2-E433-4F94-BA65-B2E731BB3B69}" presName="sibTrans" presStyleCnt="0"/>
      <dgm:spPr/>
    </dgm:pt>
    <dgm:pt modelId="{D38E71C9-6F2E-4126-8058-1538B2F71A50}" type="pres">
      <dgm:prSet presAssocID="{35850DC6-675A-49BD-A382-326DC803959F}" presName="compNode" presStyleCnt="0"/>
      <dgm:spPr/>
    </dgm:pt>
    <dgm:pt modelId="{14D0B7EF-FBB6-4643-9DD2-46611EFB7A40}" type="pres">
      <dgm:prSet presAssocID="{35850DC6-675A-49BD-A382-326DC803959F}" presName="bgRect" presStyleLbl="bgShp" presStyleIdx="2" presStyleCnt="5"/>
      <dgm:spPr/>
    </dgm:pt>
    <dgm:pt modelId="{742CA1F4-E03A-4D63-9869-D7ADD47D1F1D}" type="pres">
      <dgm:prSet presAssocID="{35850DC6-675A-49BD-A382-326DC803959F}"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erg"/>
        </a:ext>
      </dgm:extLst>
    </dgm:pt>
    <dgm:pt modelId="{6528438B-B89C-42A2-8979-98627C871C64}" type="pres">
      <dgm:prSet presAssocID="{35850DC6-675A-49BD-A382-326DC803959F}" presName="spaceRect" presStyleCnt="0"/>
      <dgm:spPr/>
    </dgm:pt>
    <dgm:pt modelId="{B9972D5E-0848-41AD-A61E-B838A05731C7}" type="pres">
      <dgm:prSet presAssocID="{35850DC6-675A-49BD-A382-326DC803959F}" presName="parTx" presStyleLbl="revTx" presStyleIdx="2" presStyleCnt="5">
        <dgm:presLayoutVars>
          <dgm:chMax val="0"/>
          <dgm:chPref val="0"/>
        </dgm:presLayoutVars>
      </dgm:prSet>
      <dgm:spPr/>
    </dgm:pt>
    <dgm:pt modelId="{4D9765B5-8AEF-4A32-80F8-67C45F13E271}" type="pres">
      <dgm:prSet presAssocID="{BFCE06A8-8D27-495D-B2EC-AD6B9C9752B6}" presName="sibTrans" presStyleCnt="0"/>
      <dgm:spPr/>
    </dgm:pt>
    <dgm:pt modelId="{FAA343F0-1036-4679-832E-9DE4F22266A1}" type="pres">
      <dgm:prSet presAssocID="{E49DC12A-C63C-4115-A0D4-A74A8C851659}" presName="compNode" presStyleCnt="0"/>
      <dgm:spPr/>
    </dgm:pt>
    <dgm:pt modelId="{B6E663E8-C1F9-4A1C-9B72-7D3C2E50C2C4}" type="pres">
      <dgm:prSet presAssocID="{E49DC12A-C63C-4115-A0D4-A74A8C851659}" presName="bgRect" presStyleLbl="bgShp" presStyleIdx="3" presStyleCnt="5"/>
      <dgm:spPr/>
    </dgm:pt>
    <dgm:pt modelId="{7C88B830-3782-45DA-A117-70550944B362}" type="pres">
      <dgm:prSet presAssocID="{E49DC12A-C63C-4115-A0D4-A74A8C851659}"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Office Worker"/>
        </a:ext>
      </dgm:extLst>
    </dgm:pt>
    <dgm:pt modelId="{D2D59530-F8FC-4CC2-9D18-257B55460FB7}" type="pres">
      <dgm:prSet presAssocID="{E49DC12A-C63C-4115-A0D4-A74A8C851659}" presName="spaceRect" presStyleCnt="0"/>
      <dgm:spPr/>
    </dgm:pt>
    <dgm:pt modelId="{FC6B434F-12DC-4DA8-BFA0-979CED778315}" type="pres">
      <dgm:prSet presAssocID="{E49DC12A-C63C-4115-A0D4-A74A8C851659}" presName="parTx" presStyleLbl="revTx" presStyleIdx="3" presStyleCnt="5">
        <dgm:presLayoutVars>
          <dgm:chMax val="0"/>
          <dgm:chPref val="0"/>
        </dgm:presLayoutVars>
      </dgm:prSet>
      <dgm:spPr/>
    </dgm:pt>
    <dgm:pt modelId="{30A2196B-3671-4515-A581-10C032647067}" type="pres">
      <dgm:prSet presAssocID="{E74C2C68-A87F-48DF-82A9-6B211FD0AF05}" presName="sibTrans" presStyleCnt="0"/>
      <dgm:spPr/>
    </dgm:pt>
    <dgm:pt modelId="{B56906EA-2DA0-4839-9E6D-7EDFEE762ED6}" type="pres">
      <dgm:prSet presAssocID="{98F761F6-FDFA-42F1-AD67-F8E76FBA4BB9}" presName="compNode" presStyleCnt="0"/>
      <dgm:spPr/>
    </dgm:pt>
    <dgm:pt modelId="{4CE23ED1-1B0E-4E4F-A56E-F354BB420416}" type="pres">
      <dgm:prSet presAssocID="{98F761F6-FDFA-42F1-AD67-F8E76FBA4BB9}" presName="bgRect" presStyleLbl="bgShp" presStyleIdx="4" presStyleCnt="5"/>
      <dgm:spPr/>
    </dgm:pt>
    <dgm:pt modelId="{7DB4DD54-CD19-4B3F-9866-17A5420B5031}" type="pres">
      <dgm:prSet presAssocID="{98F761F6-FDFA-42F1-AD67-F8E76FBA4BB9}"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Hierarki"/>
        </a:ext>
      </dgm:extLst>
    </dgm:pt>
    <dgm:pt modelId="{97E5341F-C6EF-4A1A-9658-B8C159B03246}" type="pres">
      <dgm:prSet presAssocID="{98F761F6-FDFA-42F1-AD67-F8E76FBA4BB9}" presName="spaceRect" presStyleCnt="0"/>
      <dgm:spPr/>
    </dgm:pt>
    <dgm:pt modelId="{3E581B6D-E261-4731-B686-CABAEAC74E95}" type="pres">
      <dgm:prSet presAssocID="{98F761F6-FDFA-42F1-AD67-F8E76FBA4BB9}" presName="parTx" presStyleLbl="revTx" presStyleIdx="4" presStyleCnt="5">
        <dgm:presLayoutVars>
          <dgm:chMax val="0"/>
          <dgm:chPref val="0"/>
        </dgm:presLayoutVars>
      </dgm:prSet>
      <dgm:spPr/>
    </dgm:pt>
  </dgm:ptLst>
  <dgm:cxnLst>
    <dgm:cxn modelId="{8AFF6F1D-9E64-42F5-81CA-62DA3ECB3A59}" type="presOf" srcId="{35850DC6-675A-49BD-A382-326DC803959F}" destId="{B9972D5E-0848-41AD-A61E-B838A05731C7}" srcOrd="0" destOrd="0" presId="urn:microsoft.com/office/officeart/2018/2/layout/IconVerticalSolidList"/>
    <dgm:cxn modelId="{2A53A237-A312-495E-BE6F-C40ABB4289A6}" type="presOf" srcId="{7C70AE77-1BA8-4E22-BBE5-F45027433EFB}" destId="{3B054156-601B-43AC-9D28-A1B48A4F2EB2}" srcOrd="0" destOrd="0" presId="urn:microsoft.com/office/officeart/2018/2/layout/IconVerticalSolidList"/>
    <dgm:cxn modelId="{91B8C05C-444C-49BC-BDE2-531CC239A189}" type="presOf" srcId="{E5772DD0-4F49-4473-813D-65635E0EB2CB}" destId="{FCCA7446-99EA-4995-8C96-0AE1ABBCD8D1}" srcOrd="0" destOrd="0" presId="urn:microsoft.com/office/officeart/2018/2/layout/IconVerticalSolidList"/>
    <dgm:cxn modelId="{33B04864-342A-4F42-8103-4429257AE4E6}" type="presOf" srcId="{E49DC12A-C63C-4115-A0D4-A74A8C851659}" destId="{FC6B434F-12DC-4DA8-BFA0-979CED778315}" srcOrd="0" destOrd="0" presId="urn:microsoft.com/office/officeart/2018/2/layout/IconVerticalSolidList"/>
    <dgm:cxn modelId="{53A6A04B-4404-421F-B395-35C8F1AF4410}" srcId="{E5772DD0-4F49-4473-813D-65635E0EB2CB}" destId="{35850DC6-675A-49BD-A382-326DC803959F}" srcOrd="2" destOrd="0" parTransId="{0400C8FC-DCCE-4C2A-81AD-D86B7A24585F}" sibTransId="{BFCE06A8-8D27-495D-B2EC-AD6B9C9752B6}"/>
    <dgm:cxn modelId="{AA48B478-31B8-4D8A-AB77-236431CC6BAD}" srcId="{E5772DD0-4F49-4473-813D-65635E0EB2CB}" destId="{17C70638-8D7F-4B6C-9843-B5E8D89CD34C}" srcOrd="0" destOrd="0" parTransId="{46E17C62-95BF-443C-A2E1-001DF887132B}" sibTransId="{136A0AC5-FBAA-4671-B207-23334106C5E9}"/>
    <dgm:cxn modelId="{4DC5A981-4A5D-4972-8446-A1B0856FB10B}" type="presOf" srcId="{98F761F6-FDFA-42F1-AD67-F8E76FBA4BB9}" destId="{3E581B6D-E261-4731-B686-CABAEAC74E95}" srcOrd="0" destOrd="0" presId="urn:microsoft.com/office/officeart/2018/2/layout/IconVerticalSolidList"/>
    <dgm:cxn modelId="{9363ABCE-4647-407C-B396-1F7B157941B0}" srcId="{E5772DD0-4F49-4473-813D-65635E0EB2CB}" destId="{98F761F6-FDFA-42F1-AD67-F8E76FBA4BB9}" srcOrd="4" destOrd="0" parTransId="{032861C2-7E93-4B8B-A5EC-84FE6E17F03B}" sibTransId="{4CE700F4-34FA-46E7-A0B7-3188E763F2B6}"/>
    <dgm:cxn modelId="{5F6D7AD0-A186-4181-A5F5-B73459C193ED}" type="presOf" srcId="{17C70638-8D7F-4B6C-9843-B5E8D89CD34C}" destId="{2A742DAA-9447-44F6-A6EA-D9EE04BF193F}" srcOrd="0" destOrd="0" presId="urn:microsoft.com/office/officeart/2018/2/layout/IconVerticalSolidList"/>
    <dgm:cxn modelId="{8004C1DC-975F-4E53-B5D1-2FF9BFE3A498}" srcId="{E5772DD0-4F49-4473-813D-65635E0EB2CB}" destId="{7C70AE77-1BA8-4E22-BBE5-F45027433EFB}" srcOrd="1" destOrd="0" parTransId="{ADEE639C-7205-4AFF-BE40-3B5EEBF0C26B}" sibTransId="{E6AD91F2-E433-4F94-BA65-B2E731BB3B69}"/>
    <dgm:cxn modelId="{EB6CCDF6-54F8-4462-A76F-1812BD057342}" srcId="{E5772DD0-4F49-4473-813D-65635E0EB2CB}" destId="{E49DC12A-C63C-4115-A0D4-A74A8C851659}" srcOrd="3" destOrd="0" parTransId="{D8C33473-22AA-4EDE-9BED-0A39EB3CD6DE}" sibTransId="{E74C2C68-A87F-48DF-82A9-6B211FD0AF05}"/>
    <dgm:cxn modelId="{1483E8C1-6955-4094-9FDE-AFFE5A629BA0}" type="presParOf" srcId="{FCCA7446-99EA-4995-8C96-0AE1ABBCD8D1}" destId="{936124CF-815B-413D-B3AD-DA2253E01976}" srcOrd="0" destOrd="0" presId="urn:microsoft.com/office/officeart/2018/2/layout/IconVerticalSolidList"/>
    <dgm:cxn modelId="{A6C68415-DFEB-4BF4-9E51-24524373A3F8}" type="presParOf" srcId="{936124CF-815B-413D-B3AD-DA2253E01976}" destId="{A800A000-23DA-498F-BF96-3820DCD60134}" srcOrd="0" destOrd="0" presId="urn:microsoft.com/office/officeart/2018/2/layout/IconVerticalSolidList"/>
    <dgm:cxn modelId="{E02FC3C4-A0E1-46B1-8619-5E845A4F52CF}" type="presParOf" srcId="{936124CF-815B-413D-B3AD-DA2253E01976}" destId="{DA77AE11-881A-43B3-909A-E44766663D90}" srcOrd="1" destOrd="0" presId="urn:microsoft.com/office/officeart/2018/2/layout/IconVerticalSolidList"/>
    <dgm:cxn modelId="{E7988979-7023-4FD8-BB2F-847C4CC00823}" type="presParOf" srcId="{936124CF-815B-413D-B3AD-DA2253E01976}" destId="{92843FFF-EA2F-420A-97E7-38570273879F}" srcOrd="2" destOrd="0" presId="urn:microsoft.com/office/officeart/2018/2/layout/IconVerticalSolidList"/>
    <dgm:cxn modelId="{015C5F7D-E712-438C-98B7-2BE039C35887}" type="presParOf" srcId="{936124CF-815B-413D-B3AD-DA2253E01976}" destId="{2A742DAA-9447-44F6-A6EA-D9EE04BF193F}" srcOrd="3" destOrd="0" presId="urn:microsoft.com/office/officeart/2018/2/layout/IconVerticalSolidList"/>
    <dgm:cxn modelId="{1E4675C9-75EC-41D9-9EFC-128E7D10C458}" type="presParOf" srcId="{FCCA7446-99EA-4995-8C96-0AE1ABBCD8D1}" destId="{B6D39842-CB78-4DF2-8AD2-77DC51422BFB}" srcOrd="1" destOrd="0" presId="urn:microsoft.com/office/officeart/2018/2/layout/IconVerticalSolidList"/>
    <dgm:cxn modelId="{B2DC1F61-B11B-49B0-B915-774A6C64813A}" type="presParOf" srcId="{FCCA7446-99EA-4995-8C96-0AE1ABBCD8D1}" destId="{A349A261-AA17-4537-9AB0-9FAEEF6FB79E}" srcOrd="2" destOrd="0" presId="urn:microsoft.com/office/officeart/2018/2/layout/IconVerticalSolidList"/>
    <dgm:cxn modelId="{BA9CC6BF-777F-4B17-BF74-769FFD428467}" type="presParOf" srcId="{A349A261-AA17-4537-9AB0-9FAEEF6FB79E}" destId="{0B1C1B16-8DAA-4A9A-823C-20829DFECEF5}" srcOrd="0" destOrd="0" presId="urn:microsoft.com/office/officeart/2018/2/layout/IconVerticalSolidList"/>
    <dgm:cxn modelId="{32FC4ABF-2ECF-47B4-A298-2A6462AE7443}" type="presParOf" srcId="{A349A261-AA17-4537-9AB0-9FAEEF6FB79E}" destId="{E6415416-D5F6-4BE5-84C8-5264FEE3F671}" srcOrd="1" destOrd="0" presId="urn:microsoft.com/office/officeart/2018/2/layout/IconVerticalSolidList"/>
    <dgm:cxn modelId="{067CBB29-EF98-4DF1-A3D1-3F8CF567BB45}" type="presParOf" srcId="{A349A261-AA17-4537-9AB0-9FAEEF6FB79E}" destId="{725C2C98-94FF-475A-9C0A-D327CEA8EA84}" srcOrd="2" destOrd="0" presId="urn:microsoft.com/office/officeart/2018/2/layout/IconVerticalSolidList"/>
    <dgm:cxn modelId="{4846554F-97C0-4FE4-A4C8-7729554374C7}" type="presParOf" srcId="{A349A261-AA17-4537-9AB0-9FAEEF6FB79E}" destId="{3B054156-601B-43AC-9D28-A1B48A4F2EB2}" srcOrd="3" destOrd="0" presId="urn:microsoft.com/office/officeart/2018/2/layout/IconVerticalSolidList"/>
    <dgm:cxn modelId="{A62298D2-72A4-41C7-90AD-1B7141EAEECE}" type="presParOf" srcId="{FCCA7446-99EA-4995-8C96-0AE1ABBCD8D1}" destId="{B44EC423-92D6-4E8F-9DAD-92C099346858}" srcOrd="3" destOrd="0" presId="urn:microsoft.com/office/officeart/2018/2/layout/IconVerticalSolidList"/>
    <dgm:cxn modelId="{C43983C4-78B1-44DF-8F21-9B6D8CBFAE51}" type="presParOf" srcId="{FCCA7446-99EA-4995-8C96-0AE1ABBCD8D1}" destId="{D38E71C9-6F2E-4126-8058-1538B2F71A50}" srcOrd="4" destOrd="0" presId="urn:microsoft.com/office/officeart/2018/2/layout/IconVerticalSolidList"/>
    <dgm:cxn modelId="{3E56A426-7F2C-43C2-8AE4-3AB4B246F9DA}" type="presParOf" srcId="{D38E71C9-6F2E-4126-8058-1538B2F71A50}" destId="{14D0B7EF-FBB6-4643-9DD2-46611EFB7A40}" srcOrd="0" destOrd="0" presId="urn:microsoft.com/office/officeart/2018/2/layout/IconVerticalSolidList"/>
    <dgm:cxn modelId="{968857A5-9C1D-4F24-8BB2-0BCDB08261F0}" type="presParOf" srcId="{D38E71C9-6F2E-4126-8058-1538B2F71A50}" destId="{742CA1F4-E03A-4D63-9869-D7ADD47D1F1D}" srcOrd="1" destOrd="0" presId="urn:microsoft.com/office/officeart/2018/2/layout/IconVerticalSolidList"/>
    <dgm:cxn modelId="{81CA3467-71E3-4160-B53A-B4D1B60760E0}" type="presParOf" srcId="{D38E71C9-6F2E-4126-8058-1538B2F71A50}" destId="{6528438B-B89C-42A2-8979-98627C871C64}" srcOrd="2" destOrd="0" presId="urn:microsoft.com/office/officeart/2018/2/layout/IconVerticalSolidList"/>
    <dgm:cxn modelId="{8CA6804F-5840-424D-BA37-05F8918E0A84}" type="presParOf" srcId="{D38E71C9-6F2E-4126-8058-1538B2F71A50}" destId="{B9972D5E-0848-41AD-A61E-B838A05731C7}" srcOrd="3" destOrd="0" presId="urn:microsoft.com/office/officeart/2018/2/layout/IconVerticalSolidList"/>
    <dgm:cxn modelId="{C5E2EE8C-F38F-4A90-A3EE-F7E7AFDDAFD6}" type="presParOf" srcId="{FCCA7446-99EA-4995-8C96-0AE1ABBCD8D1}" destId="{4D9765B5-8AEF-4A32-80F8-67C45F13E271}" srcOrd="5" destOrd="0" presId="urn:microsoft.com/office/officeart/2018/2/layout/IconVerticalSolidList"/>
    <dgm:cxn modelId="{B4683937-0C21-4CC7-9EBF-284E22B04DE9}" type="presParOf" srcId="{FCCA7446-99EA-4995-8C96-0AE1ABBCD8D1}" destId="{FAA343F0-1036-4679-832E-9DE4F22266A1}" srcOrd="6" destOrd="0" presId="urn:microsoft.com/office/officeart/2018/2/layout/IconVerticalSolidList"/>
    <dgm:cxn modelId="{F1903364-945A-41EE-933F-DFDE53A77E83}" type="presParOf" srcId="{FAA343F0-1036-4679-832E-9DE4F22266A1}" destId="{B6E663E8-C1F9-4A1C-9B72-7D3C2E50C2C4}" srcOrd="0" destOrd="0" presId="urn:microsoft.com/office/officeart/2018/2/layout/IconVerticalSolidList"/>
    <dgm:cxn modelId="{541E6D3D-F716-42EC-B72F-6E65636A1D95}" type="presParOf" srcId="{FAA343F0-1036-4679-832E-9DE4F22266A1}" destId="{7C88B830-3782-45DA-A117-70550944B362}" srcOrd="1" destOrd="0" presId="urn:microsoft.com/office/officeart/2018/2/layout/IconVerticalSolidList"/>
    <dgm:cxn modelId="{BC70D3BD-C3A5-435E-89E4-9A5C4BFBE21E}" type="presParOf" srcId="{FAA343F0-1036-4679-832E-9DE4F22266A1}" destId="{D2D59530-F8FC-4CC2-9D18-257B55460FB7}" srcOrd="2" destOrd="0" presId="urn:microsoft.com/office/officeart/2018/2/layout/IconVerticalSolidList"/>
    <dgm:cxn modelId="{489E1151-2088-472D-8D65-A297C8C6AC92}" type="presParOf" srcId="{FAA343F0-1036-4679-832E-9DE4F22266A1}" destId="{FC6B434F-12DC-4DA8-BFA0-979CED778315}" srcOrd="3" destOrd="0" presId="urn:microsoft.com/office/officeart/2018/2/layout/IconVerticalSolidList"/>
    <dgm:cxn modelId="{92C7E3ED-2B1C-44E9-BFF3-1C363F0EBD86}" type="presParOf" srcId="{FCCA7446-99EA-4995-8C96-0AE1ABBCD8D1}" destId="{30A2196B-3671-4515-A581-10C032647067}" srcOrd="7" destOrd="0" presId="urn:microsoft.com/office/officeart/2018/2/layout/IconVerticalSolidList"/>
    <dgm:cxn modelId="{ED57AC1C-FDE7-4B68-950E-BB3B09B5AB77}" type="presParOf" srcId="{FCCA7446-99EA-4995-8C96-0AE1ABBCD8D1}" destId="{B56906EA-2DA0-4839-9E6D-7EDFEE762ED6}" srcOrd="8" destOrd="0" presId="urn:microsoft.com/office/officeart/2018/2/layout/IconVerticalSolidList"/>
    <dgm:cxn modelId="{BA730B9D-C5BC-4D16-98BD-D2A4D7813B67}" type="presParOf" srcId="{B56906EA-2DA0-4839-9E6D-7EDFEE762ED6}" destId="{4CE23ED1-1B0E-4E4F-A56E-F354BB420416}" srcOrd="0" destOrd="0" presId="urn:microsoft.com/office/officeart/2018/2/layout/IconVerticalSolidList"/>
    <dgm:cxn modelId="{CA5491C5-3496-44EA-AB41-B65536C890C5}" type="presParOf" srcId="{B56906EA-2DA0-4839-9E6D-7EDFEE762ED6}" destId="{7DB4DD54-CD19-4B3F-9866-17A5420B5031}" srcOrd="1" destOrd="0" presId="urn:microsoft.com/office/officeart/2018/2/layout/IconVerticalSolidList"/>
    <dgm:cxn modelId="{3CAD2ABE-3417-4EB0-A1FA-2E6519C12B2B}" type="presParOf" srcId="{B56906EA-2DA0-4839-9E6D-7EDFEE762ED6}" destId="{97E5341F-C6EF-4A1A-9658-B8C159B03246}" srcOrd="2" destOrd="0" presId="urn:microsoft.com/office/officeart/2018/2/layout/IconVerticalSolidList"/>
    <dgm:cxn modelId="{E4E98A73-C671-4D5E-9E9D-E5CF6234BB04}" type="presParOf" srcId="{B56906EA-2DA0-4839-9E6D-7EDFEE762ED6}" destId="{3E581B6D-E261-4731-B686-CABAEAC74E95}"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D379ADC-C2B9-422A-9DDA-1FD505144E1A}" type="doc">
      <dgm:prSet loTypeId="urn:microsoft.com/office/officeart/2005/8/layout/vProcess5" loCatId="process" qsTypeId="urn:microsoft.com/office/officeart/2005/8/quickstyle/simple1" qsCatId="simple" csTypeId="urn:microsoft.com/office/officeart/2005/8/colors/accent3_2" csCatId="accent3" phldr="1"/>
      <dgm:spPr/>
      <dgm:t>
        <a:bodyPr/>
        <a:lstStyle/>
        <a:p>
          <a:endParaRPr lang="en-US"/>
        </a:p>
      </dgm:t>
    </dgm:pt>
    <dgm:pt modelId="{5C34DDFA-9067-4A56-834E-611AEEB80C31}">
      <dgm:prSet/>
      <dgm:spPr/>
      <dgm:t>
        <a:bodyPr/>
        <a:lstStyle/>
        <a:p>
          <a:r>
            <a:rPr lang="en-US" dirty="0" err="1"/>
            <a:t>Medicinsk</a:t>
          </a:r>
          <a:r>
            <a:rPr lang="en-US" dirty="0"/>
            <a:t> </a:t>
          </a:r>
          <a:r>
            <a:rPr lang="en-US" dirty="0" err="1"/>
            <a:t>sekreterare</a:t>
          </a:r>
          <a:r>
            <a:rPr lang="en-US" dirty="0"/>
            <a:t> </a:t>
          </a:r>
        </a:p>
      </dgm:t>
    </dgm:pt>
    <dgm:pt modelId="{C5DB931F-BC20-48AA-891F-B44A2E3EDD8A}" type="parTrans" cxnId="{4C8EDB7F-4960-42D3-B3FB-2FC19221E465}">
      <dgm:prSet/>
      <dgm:spPr/>
      <dgm:t>
        <a:bodyPr/>
        <a:lstStyle/>
        <a:p>
          <a:endParaRPr lang="en-US"/>
        </a:p>
      </dgm:t>
    </dgm:pt>
    <dgm:pt modelId="{1B56F21C-0BA3-4EFF-9B14-A595F3013A31}" type="sibTrans" cxnId="{4C8EDB7F-4960-42D3-B3FB-2FC19221E465}">
      <dgm:prSet/>
      <dgm:spPr/>
      <dgm:t>
        <a:bodyPr/>
        <a:lstStyle/>
        <a:p>
          <a:endParaRPr lang="en-US"/>
        </a:p>
      </dgm:t>
    </dgm:pt>
    <dgm:pt modelId="{BA589BD5-2198-4404-8AB4-30DB7F52A4C9}">
      <dgm:prSet/>
      <dgm:spPr/>
      <dgm:t>
        <a:bodyPr/>
        <a:lstStyle/>
        <a:p>
          <a:r>
            <a:rPr lang="en-US" dirty="0" err="1"/>
            <a:t>Administratör</a:t>
          </a:r>
          <a:r>
            <a:rPr lang="en-US" dirty="0"/>
            <a:t> </a:t>
          </a:r>
          <a:r>
            <a:rPr lang="en-US" dirty="0" err="1"/>
            <a:t>inom</a:t>
          </a:r>
          <a:r>
            <a:rPr lang="en-US" dirty="0"/>
            <a:t> </a:t>
          </a:r>
          <a:r>
            <a:rPr lang="en-US" dirty="0" err="1"/>
            <a:t>skolan</a:t>
          </a:r>
          <a:endParaRPr lang="en-US" dirty="0"/>
        </a:p>
      </dgm:t>
    </dgm:pt>
    <dgm:pt modelId="{A265ADBB-050B-4512-8F6C-6A14430E5D0A}" type="parTrans" cxnId="{E2BD6D91-0A37-450A-B7B2-FFFC41E2D072}">
      <dgm:prSet/>
      <dgm:spPr/>
      <dgm:t>
        <a:bodyPr/>
        <a:lstStyle/>
        <a:p>
          <a:endParaRPr lang="en-US"/>
        </a:p>
      </dgm:t>
    </dgm:pt>
    <dgm:pt modelId="{71D7F79F-4FEC-4E18-ADFA-16AA81635EFD}" type="sibTrans" cxnId="{E2BD6D91-0A37-450A-B7B2-FFFC41E2D072}">
      <dgm:prSet/>
      <dgm:spPr/>
      <dgm:t>
        <a:bodyPr/>
        <a:lstStyle/>
        <a:p>
          <a:endParaRPr lang="en-US"/>
        </a:p>
      </dgm:t>
    </dgm:pt>
    <dgm:pt modelId="{5C15F8E3-BC6E-4950-BDCE-50861F0BCBD4}">
      <dgm:prSet/>
      <dgm:spPr/>
      <dgm:t>
        <a:bodyPr/>
        <a:lstStyle/>
        <a:p>
          <a:r>
            <a:rPr lang="en-US" dirty="0" err="1"/>
            <a:t>Administratör</a:t>
          </a:r>
          <a:r>
            <a:rPr lang="en-US" dirty="0"/>
            <a:t> HR/personal</a:t>
          </a:r>
        </a:p>
      </dgm:t>
    </dgm:pt>
    <dgm:pt modelId="{BB78E2D4-C730-4DEC-BFB7-1A41F15DAB03}" type="parTrans" cxnId="{F88D2108-1290-4B75-82EF-00634AEDF1CB}">
      <dgm:prSet/>
      <dgm:spPr/>
      <dgm:t>
        <a:bodyPr/>
        <a:lstStyle/>
        <a:p>
          <a:endParaRPr lang="en-US"/>
        </a:p>
      </dgm:t>
    </dgm:pt>
    <dgm:pt modelId="{AC6B3540-3519-4CB7-89A5-9C9AE8ABDF7E}" type="sibTrans" cxnId="{F88D2108-1290-4B75-82EF-00634AEDF1CB}">
      <dgm:prSet/>
      <dgm:spPr/>
      <dgm:t>
        <a:bodyPr/>
        <a:lstStyle/>
        <a:p>
          <a:endParaRPr lang="en-US"/>
        </a:p>
      </dgm:t>
    </dgm:pt>
    <dgm:pt modelId="{EA47C57A-9F64-4990-955A-A45560FB45FD}">
      <dgm:prSet/>
      <dgm:spPr/>
      <dgm:t>
        <a:bodyPr/>
        <a:lstStyle/>
        <a:p>
          <a:r>
            <a:rPr lang="en-US" dirty="0" err="1"/>
            <a:t>Administratör</a:t>
          </a:r>
          <a:r>
            <a:rPr lang="en-US" dirty="0"/>
            <a:t> </a:t>
          </a:r>
          <a:r>
            <a:rPr lang="en-US" dirty="0" err="1"/>
            <a:t>ekonomi</a:t>
          </a:r>
          <a:r>
            <a:rPr lang="en-US" dirty="0"/>
            <a:t>  </a:t>
          </a:r>
        </a:p>
      </dgm:t>
    </dgm:pt>
    <dgm:pt modelId="{EB772FE7-0FEA-425C-9480-7990BCC91F28}" type="parTrans" cxnId="{A05264F1-CA4F-4B0F-BB4A-877BFA7EB1C9}">
      <dgm:prSet/>
      <dgm:spPr/>
      <dgm:t>
        <a:bodyPr/>
        <a:lstStyle/>
        <a:p>
          <a:endParaRPr lang="en-US"/>
        </a:p>
      </dgm:t>
    </dgm:pt>
    <dgm:pt modelId="{3FA17ED9-0FC5-4612-AE4F-C765A61E8406}" type="sibTrans" cxnId="{A05264F1-CA4F-4B0F-BB4A-877BFA7EB1C9}">
      <dgm:prSet/>
      <dgm:spPr/>
      <dgm:t>
        <a:bodyPr/>
        <a:lstStyle/>
        <a:p>
          <a:endParaRPr lang="en-US"/>
        </a:p>
      </dgm:t>
    </dgm:pt>
    <dgm:pt modelId="{A8BD9DBF-75BB-4B9D-A3E1-D5DDE43E5790}">
      <dgm:prSet/>
      <dgm:spPr/>
      <dgm:t>
        <a:bodyPr/>
        <a:lstStyle/>
        <a:p>
          <a:r>
            <a:rPr lang="en-US" dirty="0" err="1"/>
            <a:t>Administratör</a:t>
          </a:r>
          <a:r>
            <a:rPr lang="en-US" dirty="0"/>
            <a:t> social </a:t>
          </a:r>
          <a:r>
            <a:rPr lang="en-US" dirty="0" err="1"/>
            <a:t>omsorg</a:t>
          </a:r>
          <a:endParaRPr lang="en-US" dirty="0"/>
        </a:p>
      </dgm:t>
    </dgm:pt>
    <dgm:pt modelId="{6B44DB0A-7913-4905-B0EE-1298246A005D}" type="parTrans" cxnId="{862EF908-1797-4972-A791-D5D5786311DF}">
      <dgm:prSet/>
      <dgm:spPr/>
      <dgm:t>
        <a:bodyPr/>
        <a:lstStyle/>
        <a:p>
          <a:endParaRPr lang="en-US"/>
        </a:p>
      </dgm:t>
    </dgm:pt>
    <dgm:pt modelId="{587AEDD5-0722-4024-9E30-F02090FC6292}" type="sibTrans" cxnId="{862EF908-1797-4972-A791-D5D5786311DF}">
      <dgm:prSet/>
      <dgm:spPr/>
      <dgm:t>
        <a:bodyPr/>
        <a:lstStyle/>
        <a:p>
          <a:endParaRPr lang="en-US"/>
        </a:p>
      </dgm:t>
    </dgm:pt>
    <dgm:pt modelId="{A9751304-E6E1-401C-828F-9F5C0F24F10E}" type="pres">
      <dgm:prSet presAssocID="{8D379ADC-C2B9-422A-9DDA-1FD505144E1A}" presName="outerComposite" presStyleCnt="0">
        <dgm:presLayoutVars>
          <dgm:chMax val="5"/>
          <dgm:dir/>
          <dgm:resizeHandles val="exact"/>
        </dgm:presLayoutVars>
      </dgm:prSet>
      <dgm:spPr/>
    </dgm:pt>
    <dgm:pt modelId="{858DB263-07F2-470D-A3D0-AC659A588433}" type="pres">
      <dgm:prSet presAssocID="{8D379ADC-C2B9-422A-9DDA-1FD505144E1A}" presName="dummyMaxCanvas" presStyleCnt="0">
        <dgm:presLayoutVars/>
      </dgm:prSet>
      <dgm:spPr/>
    </dgm:pt>
    <dgm:pt modelId="{7A3204CD-EC43-40DA-8EF5-0AAD763980C0}" type="pres">
      <dgm:prSet presAssocID="{8D379ADC-C2B9-422A-9DDA-1FD505144E1A}" presName="FiveNodes_1" presStyleLbl="node1" presStyleIdx="0" presStyleCnt="5">
        <dgm:presLayoutVars>
          <dgm:bulletEnabled val="1"/>
        </dgm:presLayoutVars>
      </dgm:prSet>
      <dgm:spPr/>
    </dgm:pt>
    <dgm:pt modelId="{C9A1AB92-45E0-4C89-A146-C467FE38D65B}" type="pres">
      <dgm:prSet presAssocID="{8D379ADC-C2B9-422A-9DDA-1FD505144E1A}" presName="FiveNodes_2" presStyleLbl="node1" presStyleIdx="1" presStyleCnt="5">
        <dgm:presLayoutVars>
          <dgm:bulletEnabled val="1"/>
        </dgm:presLayoutVars>
      </dgm:prSet>
      <dgm:spPr/>
    </dgm:pt>
    <dgm:pt modelId="{C8BF9127-2AA5-4EB9-8394-712EC76224E9}" type="pres">
      <dgm:prSet presAssocID="{8D379ADC-C2B9-422A-9DDA-1FD505144E1A}" presName="FiveNodes_3" presStyleLbl="node1" presStyleIdx="2" presStyleCnt="5">
        <dgm:presLayoutVars>
          <dgm:bulletEnabled val="1"/>
        </dgm:presLayoutVars>
      </dgm:prSet>
      <dgm:spPr/>
    </dgm:pt>
    <dgm:pt modelId="{643CFA8B-67D8-4952-AFB8-57E6A3194599}" type="pres">
      <dgm:prSet presAssocID="{8D379ADC-C2B9-422A-9DDA-1FD505144E1A}" presName="FiveNodes_4" presStyleLbl="node1" presStyleIdx="3" presStyleCnt="5">
        <dgm:presLayoutVars>
          <dgm:bulletEnabled val="1"/>
        </dgm:presLayoutVars>
      </dgm:prSet>
      <dgm:spPr/>
    </dgm:pt>
    <dgm:pt modelId="{E59A2102-A87E-4A41-8515-3A087443630C}" type="pres">
      <dgm:prSet presAssocID="{8D379ADC-C2B9-422A-9DDA-1FD505144E1A}" presName="FiveNodes_5" presStyleLbl="node1" presStyleIdx="4" presStyleCnt="5">
        <dgm:presLayoutVars>
          <dgm:bulletEnabled val="1"/>
        </dgm:presLayoutVars>
      </dgm:prSet>
      <dgm:spPr/>
    </dgm:pt>
    <dgm:pt modelId="{91EB05C8-C180-458B-A6CF-C0C6EF61868F}" type="pres">
      <dgm:prSet presAssocID="{8D379ADC-C2B9-422A-9DDA-1FD505144E1A}" presName="FiveConn_1-2" presStyleLbl="fgAccFollowNode1" presStyleIdx="0" presStyleCnt="4">
        <dgm:presLayoutVars>
          <dgm:bulletEnabled val="1"/>
        </dgm:presLayoutVars>
      </dgm:prSet>
      <dgm:spPr/>
    </dgm:pt>
    <dgm:pt modelId="{9A154E0B-D38C-470F-B994-9D6FCEF6AB3C}" type="pres">
      <dgm:prSet presAssocID="{8D379ADC-C2B9-422A-9DDA-1FD505144E1A}" presName="FiveConn_2-3" presStyleLbl="fgAccFollowNode1" presStyleIdx="1" presStyleCnt="4">
        <dgm:presLayoutVars>
          <dgm:bulletEnabled val="1"/>
        </dgm:presLayoutVars>
      </dgm:prSet>
      <dgm:spPr/>
    </dgm:pt>
    <dgm:pt modelId="{50A92709-C06D-4B0F-A14C-683994F5FF67}" type="pres">
      <dgm:prSet presAssocID="{8D379ADC-C2B9-422A-9DDA-1FD505144E1A}" presName="FiveConn_3-4" presStyleLbl="fgAccFollowNode1" presStyleIdx="2" presStyleCnt="4">
        <dgm:presLayoutVars>
          <dgm:bulletEnabled val="1"/>
        </dgm:presLayoutVars>
      </dgm:prSet>
      <dgm:spPr/>
    </dgm:pt>
    <dgm:pt modelId="{B01FD6B3-02B3-4979-9E64-7B7C68F7F8D9}" type="pres">
      <dgm:prSet presAssocID="{8D379ADC-C2B9-422A-9DDA-1FD505144E1A}" presName="FiveConn_4-5" presStyleLbl="fgAccFollowNode1" presStyleIdx="3" presStyleCnt="4">
        <dgm:presLayoutVars>
          <dgm:bulletEnabled val="1"/>
        </dgm:presLayoutVars>
      </dgm:prSet>
      <dgm:spPr/>
    </dgm:pt>
    <dgm:pt modelId="{A95543FD-F13D-4273-A984-F19BE52B93BD}" type="pres">
      <dgm:prSet presAssocID="{8D379ADC-C2B9-422A-9DDA-1FD505144E1A}" presName="FiveNodes_1_text" presStyleLbl="node1" presStyleIdx="4" presStyleCnt="5">
        <dgm:presLayoutVars>
          <dgm:bulletEnabled val="1"/>
        </dgm:presLayoutVars>
      </dgm:prSet>
      <dgm:spPr/>
    </dgm:pt>
    <dgm:pt modelId="{368E8A34-8FA3-48FC-9666-2E169BEA9F89}" type="pres">
      <dgm:prSet presAssocID="{8D379ADC-C2B9-422A-9DDA-1FD505144E1A}" presName="FiveNodes_2_text" presStyleLbl="node1" presStyleIdx="4" presStyleCnt="5">
        <dgm:presLayoutVars>
          <dgm:bulletEnabled val="1"/>
        </dgm:presLayoutVars>
      </dgm:prSet>
      <dgm:spPr/>
    </dgm:pt>
    <dgm:pt modelId="{3C1817C9-9AA4-44C0-83A7-56B1C1ABE607}" type="pres">
      <dgm:prSet presAssocID="{8D379ADC-C2B9-422A-9DDA-1FD505144E1A}" presName="FiveNodes_3_text" presStyleLbl="node1" presStyleIdx="4" presStyleCnt="5">
        <dgm:presLayoutVars>
          <dgm:bulletEnabled val="1"/>
        </dgm:presLayoutVars>
      </dgm:prSet>
      <dgm:spPr/>
    </dgm:pt>
    <dgm:pt modelId="{05D72E56-5982-4ECB-86DF-B1E8E8176CCD}" type="pres">
      <dgm:prSet presAssocID="{8D379ADC-C2B9-422A-9DDA-1FD505144E1A}" presName="FiveNodes_4_text" presStyleLbl="node1" presStyleIdx="4" presStyleCnt="5">
        <dgm:presLayoutVars>
          <dgm:bulletEnabled val="1"/>
        </dgm:presLayoutVars>
      </dgm:prSet>
      <dgm:spPr/>
    </dgm:pt>
    <dgm:pt modelId="{BD430E00-49D2-47E3-AB5F-1EEB5C78FF9A}" type="pres">
      <dgm:prSet presAssocID="{8D379ADC-C2B9-422A-9DDA-1FD505144E1A}" presName="FiveNodes_5_text" presStyleLbl="node1" presStyleIdx="4" presStyleCnt="5">
        <dgm:presLayoutVars>
          <dgm:bulletEnabled val="1"/>
        </dgm:presLayoutVars>
      </dgm:prSet>
      <dgm:spPr/>
    </dgm:pt>
  </dgm:ptLst>
  <dgm:cxnLst>
    <dgm:cxn modelId="{F88D2108-1290-4B75-82EF-00634AEDF1CB}" srcId="{8D379ADC-C2B9-422A-9DDA-1FD505144E1A}" destId="{5C15F8E3-BC6E-4950-BDCE-50861F0BCBD4}" srcOrd="2" destOrd="0" parTransId="{BB78E2D4-C730-4DEC-BFB7-1A41F15DAB03}" sibTransId="{AC6B3540-3519-4CB7-89A5-9C9AE8ABDF7E}"/>
    <dgm:cxn modelId="{862EF908-1797-4972-A791-D5D5786311DF}" srcId="{8D379ADC-C2B9-422A-9DDA-1FD505144E1A}" destId="{A8BD9DBF-75BB-4B9D-A3E1-D5DDE43E5790}" srcOrd="4" destOrd="0" parTransId="{6B44DB0A-7913-4905-B0EE-1298246A005D}" sibTransId="{587AEDD5-0722-4024-9E30-F02090FC6292}"/>
    <dgm:cxn modelId="{71FA9F19-A376-4CB5-97F2-346C9AB3E4FD}" type="presOf" srcId="{AC6B3540-3519-4CB7-89A5-9C9AE8ABDF7E}" destId="{50A92709-C06D-4B0F-A14C-683994F5FF67}" srcOrd="0" destOrd="0" presId="urn:microsoft.com/office/officeart/2005/8/layout/vProcess5"/>
    <dgm:cxn modelId="{20BE5B2C-5739-4274-81CE-2A556DFC3729}" type="presOf" srcId="{EA47C57A-9F64-4990-955A-A45560FB45FD}" destId="{643CFA8B-67D8-4952-AFB8-57E6A3194599}" srcOrd="0" destOrd="0" presId="urn:microsoft.com/office/officeart/2005/8/layout/vProcess5"/>
    <dgm:cxn modelId="{BF121F38-5F42-4756-9F41-1F6C4BC9F11A}" type="presOf" srcId="{A8BD9DBF-75BB-4B9D-A3E1-D5DDE43E5790}" destId="{BD430E00-49D2-47E3-AB5F-1EEB5C78FF9A}" srcOrd="1" destOrd="0" presId="urn:microsoft.com/office/officeart/2005/8/layout/vProcess5"/>
    <dgm:cxn modelId="{AF62F55C-B021-414C-90E9-C52AAFCC3384}" type="presOf" srcId="{1B56F21C-0BA3-4EFF-9B14-A595F3013A31}" destId="{91EB05C8-C180-458B-A6CF-C0C6EF61868F}" srcOrd="0" destOrd="0" presId="urn:microsoft.com/office/officeart/2005/8/layout/vProcess5"/>
    <dgm:cxn modelId="{B5F8AC48-5787-4B80-8BBF-405C9351095E}" type="presOf" srcId="{5C15F8E3-BC6E-4950-BDCE-50861F0BCBD4}" destId="{C8BF9127-2AA5-4EB9-8394-712EC76224E9}" srcOrd="0" destOrd="0" presId="urn:microsoft.com/office/officeart/2005/8/layout/vProcess5"/>
    <dgm:cxn modelId="{AE250969-50F4-4B9E-B380-CC6FA8537564}" type="presOf" srcId="{A8BD9DBF-75BB-4B9D-A3E1-D5DDE43E5790}" destId="{E59A2102-A87E-4A41-8515-3A087443630C}" srcOrd="0" destOrd="0" presId="urn:microsoft.com/office/officeart/2005/8/layout/vProcess5"/>
    <dgm:cxn modelId="{DC0C8658-0039-4F23-8646-2B3741C4A6A9}" type="presOf" srcId="{BA589BD5-2198-4404-8AB4-30DB7F52A4C9}" destId="{C9A1AB92-45E0-4C89-A146-C467FE38D65B}" srcOrd="0" destOrd="0" presId="urn:microsoft.com/office/officeart/2005/8/layout/vProcess5"/>
    <dgm:cxn modelId="{28AFC87E-6762-4657-84A6-6FB7F630A333}" type="presOf" srcId="{5C15F8E3-BC6E-4950-BDCE-50861F0BCBD4}" destId="{3C1817C9-9AA4-44C0-83A7-56B1C1ABE607}" srcOrd="1" destOrd="0" presId="urn:microsoft.com/office/officeart/2005/8/layout/vProcess5"/>
    <dgm:cxn modelId="{4C8EDB7F-4960-42D3-B3FB-2FC19221E465}" srcId="{8D379ADC-C2B9-422A-9DDA-1FD505144E1A}" destId="{5C34DDFA-9067-4A56-834E-611AEEB80C31}" srcOrd="0" destOrd="0" parTransId="{C5DB931F-BC20-48AA-891F-B44A2E3EDD8A}" sibTransId="{1B56F21C-0BA3-4EFF-9B14-A595F3013A31}"/>
    <dgm:cxn modelId="{99AA7689-C271-4A22-AB78-E1534D81FE2D}" type="presOf" srcId="{3FA17ED9-0FC5-4612-AE4F-C765A61E8406}" destId="{B01FD6B3-02B3-4979-9E64-7B7C68F7F8D9}" srcOrd="0" destOrd="0" presId="urn:microsoft.com/office/officeart/2005/8/layout/vProcess5"/>
    <dgm:cxn modelId="{E2BD6D91-0A37-450A-B7B2-FFFC41E2D072}" srcId="{8D379ADC-C2B9-422A-9DDA-1FD505144E1A}" destId="{BA589BD5-2198-4404-8AB4-30DB7F52A4C9}" srcOrd="1" destOrd="0" parTransId="{A265ADBB-050B-4512-8F6C-6A14430E5D0A}" sibTransId="{71D7F79F-4FEC-4E18-ADFA-16AA81635EFD}"/>
    <dgm:cxn modelId="{1AC24992-12BA-46FB-BE26-7EA6889E5829}" type="presOf" srcId="{BA589BD5-2198-4404-8AB4-30DB7F52A4C9}" destId="{368E8A34-8FA3-48FC-9666-2E169BEA9F89}" srcOrd="1" destOrd="0" presId="urn:microsoft.com/office/officeart/2005/8/layout/vProcess5"/>
    <dgm:cxn modelId="{037E7CAD-09DE-4159-8DC2-42645F861ABF}" type="presOf" srcId="{EA47C57A-9F64-4990-955A-A45560FB45FD}" destId="{05D72E56-5982-4ECB-86DF-B1E8E8176CCD}" srcOrd="1" destOrd="0" presId="urn:microsoft.com/office/officeart/2005/8/layout/vProcess5"/>
    <dgm:cxn modelId="{28C0A2B9-8340-40EF-A488-57A0626BC7AD}" type="presOf" srcId="{8D379ADC-C2B9-422A-9DDA-1FD505144E1A}" destId="{A9751304-E6E1-401C-828F-9F5C0F24F10E}" srcOrd="0" destOrd="0" presId="urn:microsoft.com/office/officeart/2005/8/layout/vProcess5"/>
    <dgm:cxn modelId="{25F481D9-063A-480C-B34E-29792DA25D09}" type="presOf" srcId="{5C34DDFA-9067-4A56-834E-611AEEB80C31}" destId="{7A3204CD-EC43-40DA-8EF5-0AAD763980C0}" srcOrd="0" destOrd="0" presId="urn:microsoft.com/office/officeart/2005/8/layout/vProcess5"/>
    <dgm:cxn modelId="{16CE7BDE-C207-4629-9386-7CD6475F1AA5}" type="presOf" srcId="{5C34DDFA-9067-4A56-834E-611AEEB80C31}" destId="{A95543FD-F13D-4273-A984-F19BE52B93BD}" srcOrd="1" destOrd="0" presId="urn:microsoft.com/office/officeart/2005/8/layout/vProcess5"/>
    <dgm:cxn modelId="{A05264F1-CA4F-4B0F-BB4A-877BFA7EB1C9}" srcId="{8D379ADC-C2B9-422A-9DDA-1FD505144E1A}" destId="{EA47C57A-9F64-4990-955A-A45560FB45FD}" srcOrd="3" destOrd="0" parTransId="{EB772FE7-0FEA-425C-9480-7990BCC91F28}" sibTransId="{3FA17ED9-0FC5-4612-AE4F-C765A61E8406}"/>
    <dgm:cxn modelId="{3D6C98F2-691C-41E7-A67D-A3F1F83A1454}" type="presOf" srcId="{71D7F79F-4FEC-4E18-ADFA-16AA81635EFD}" destId="{9A154E0B-D38C-470F-B994-9D6FCEF6AB3C}" srcOrd="0" destOrd="0" presId="urn:microsoft.com/office/officeart/2005/8/layout/vProcess5"/>
    <dgm:cxn modelId="{43969BFF-DB86-4785-B1B3-6AB8A5B0AC44}" type="presParOf" srcId="{A9751304-E6E1-401C-828F-9F5C0F24F10E}" destId="{858DB263-07F2-470D-A3D0-AC659A588433}" srcOrd="0" destOrd="0" presId="urn:microsoft.com/office/officeart/2005/8/layout/vProcess5"/>
    <dgm:cxn modelId="{1F9F8822-3A92-4FEF-AEFE-D4B1D49D60AB}" type="presParOf" srcId="{A9751304-E6E1-401C-828F-9F5C0F24F10E}" destId="{7A3204CD-EC43-40DA-8EF5-0AAD763980C0}" srcOrd="1" destOrd="0" presId="urn:microsoft.com/office/officeart/2005/8/layout/vProcess5"/>
    <dgm:cxn modelId="{93EBFAD6-77FE-4038-8B68-595E841FF3AD}" type="presParOf" srcId="{A9751304-E6E1-401C-828F-9F5C0F24F10E}" destId="{C9A1AB92-45E0-4C89-A146-C467FE38D65B}" srcOrd="2" destOrd="0" presId="urn:microsoft.com/office/officeart/2005/8/layout/vProcess5"/>
    <dgm:cxn modelId="{ED0234A6-AB16-47F4-B538-3F5C5B779C41}" type="presParOf" srcId="{A9751304-E6E1-401C-828F-9F5C0F24F10E}" destId="{C8BF9127-2AA5-4EB9-8394-712EC76224E9}" srcOrd="3" destOrd="0" presId="urn:microsoft.com/office/officeart/2005/8/layout/vProcess5"/>
    <dgm:cxn modelId="{FA3B12C3-4363-4094-91FF-62D8DC7E97A3}" type="presParOf" srcId="{A9751304-E6E1-401C-828F-9F5C0F24F10E}" destId="{643CFA8B-67D8-4952-AFB8-57E6A3194599}" srcOrd="4" destOrd="0" presId="urn:microsoft.com/office/officeart/2005/8/layout/vProcess5"/>
    <dgm:cxn modelId="{172A9F17-FF7F-47B3-8C64-E7816D70CC04}" type="presParOf" srcId="{A9751304-E6E1-401C-828F-9F5C0F24F10E}" destId="{E59A2102-A87E-4A41-8515-3A087443630C}" srcOrd="5" destOrd="0" presId="urn:microsoft.com/office/officeart/2005/8/layout/vProcess5"/>
    <dgm:cxn modelId="{E4E2BBA1-C811-4017-AD09-B3ACACFAB1A9}" type="presParOf" srcId="{A9751304-E6E1-401C-828F-9F5C0F24F10E}" destId="{91EB05C8-C180-458B-A6CF-C0C6EF61868F}" srcOrd="6" destOrd="0" presId="urn:microsoft.com/office/officeart/2005/8/layout/vProcess5"/>
    <dgm:cxn modelId="{2115B8B8-04FF-4BE7-91F2-4BF43EB339F0}" type="presParOf" srcId="{A9751304-E6E1-401C-828F-9F5C0F24F10E}" destId="{9A154E0B-D38C-470F-B994-9D6FCEF6AB3C}" srcOrd="7" destOrd="0" presId="urn:microsoft.com/office/officeart/2005/8/layout/vProcess5"/>
    <dgm:cxn modelId="{E14279DC-9BDC-472F-A58B-B3FB3E6168B5}" type="presParOf" srcId="{A9751304-E6E1-401C-828F-9F5C0F24F10E}" destId="{50A92709-C06D-4B0F-A14C-683994F5FF67}" srcOrd="8" destOrd="0" presId="urn:microsoft.com/office/officeart/2005/8/layout/vProcess5"/>
    <dgm:cxn modelId="{58E71C4E-4E93-4EAB-9899-DE9AF41EE8E1}" type="presParOf" srcId="{A9751304-E6E1-401C-828F-9F5C0F24F10E}" destId="{B01FD6B3-02B3-4979-9E64-7B7C68F7F8D9}" srcOrd="9" destOrd="0" presId="urn:microsoft.com/office/officeart/2005/8/layout/vProcess5"/>
    <dgm:cxn modelId="{94D998E7-53B4-4846-98C1-27AD48FC8E0E}" type="presParOf" srcId="{A9751304-E6E1-401C-828F-9F5C0F24F10E}" destId="{A95543FD-F13D-4273-A984-F19BE52B93BD}" srcOrd="10" destOrd="0" presId="urn:microsoft.com/office/officeart/2005/8/layout/vProcess5"/>
    <dgm:cxn modelId="{F6CFC60D-34A4-4D9F-9940-6F3E3FFF4D0B}" type="presParOf" srcId="{A9751304-E6E1-401C-828F-9F5C0F24F10E}" destId="{368E8A34-8FA3-48FC-9666-2E169BEA9F89}" srcOrd="11" destOrd="0" presId="urn:microsoft.com/office/officeart/2005/8/layout/vProcess5"/>
    <dgm:cxn modelId="{083042BA-2680-4F3D-B8DA-57308BF9972F}" type="presParOf" srcId="{A9751304-E6E1-401C-828F-9F5C0F24F10E}" destId="{3C1817C9-9AA4-44C0-83A7-56B1C1ABE607}" srcOrd="12" destOrd="0" presId="urn:microsoft.com/office/officeart/2005/8/layout/vProcess5"/>
    <dgm:cxn modelId="{3A0FB67B-C0B7-4C8E-A555-2BBABD090801}" type="presParOf" srcId="{A9751304-E6E1-401C-828F-9F5C0F24F10E}" destId="{05D72E56-5982-4ECB-86DF-B1E8E8176CCD}" srcOrd="13" destOrd="0" presId="urn:microsoft.com/office/officeart/2005/8/layout/vProcess5"/>
    <dgm:cxn modelId="{6B008AEF-CE5D-4320-A7CE-6EE512D40A51}" type="presParOf" srcId="{A9751304-E6E1-401C-828F-9F5C0F24F10E}" destId="{BD430E00-49D2-47E3-AB5F-1EEB5C78FF9A}"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844CF09-B985-46F6-B893-9E3E0023DED8}" type="doc">
      <dgm:prSet loTypeId="urn:microsoft.com/office/officeart/2005/8/layout/default" loCatId="list" qsTypeId="urn:microsoft.com/office/officeart/2005/8/quickstyle/simple2" qsCatId="simple" csTypeId="urn:microsoft.com/office/officeart/2005/8/colors/accent2_2" csCatId="accent2" phldr="1"/>
      <dgm:spPr/>
      <dgm:t>
        <a:bodyPr/>
        <a:lstStyle/>
        <a:p>
          <a:endParaRPr lang="en-US"/>
        </a:p>
      </dgm:t>
    </dgm:pt>
    <dgm:pt modelId="{C66260D0-E743-442F-998F-A28FF8F56290}">
      <dgm:prSet/>
      <dgm:spPr/>
      <dgm:t>
        <a:bodyPr/>
        <a:lstStyle/>
        <a:p>
          <a:r>
            <a:rPr lang="en-US" i="0"/>
            <a:t>Många vet inte om de får använda AI på sin arbetsplats.</a:t>
          </a:r>
          <a:endParaRPr lang="en-US"/>
        </a:p>
      </dgm:t>
    </dgm:pt>
    <dgm:pt modelId="{EB97DF80-7DA2-4B4A-A86B-D049A5F59AA3}" type="parTrans" cxnId="{66527D15-3C96-43A0-9A19-9C7203D0E8DB}">
      <dgm:prSet/>
      <dgm:spPr/>
      <dgm:t>
        <a:bodyPr/>
        <a:lstStyle/>
        <a:p>
          <a:endParaRPr lang="en-US"/>
        </a:p>
      </dgm:t>
    </dgm:pt>
    <dgm:pt modelId="{D6D229CC-122D-4712-9451-2773F8F5DCB4}" type="sibTrans" cxnId="{66527D15-3C96-43A0-9A19-9C7203D0E8DB}">
      <dgm:prSet/>
      <dgm:spPr/>
      <dgm:t>
        <a:bodyPr/>
        <a:lstStyle/>
        <a:p>
          <a:endParaRPr lang="en-US"/>
        </a:p>
      </dgm:t>
    </dgm:pt>
    <dgm:pt modelId="{F29AFA70-3DD6-42BA-B478-60A1587B9C46}">
      <dgm:prSet/>
      <dgm:spPr/>
      <dgm:t>
        <a:bodyPr/>
        <a:lstStyle/>
        <a:p>
          <a:r>
            <a:rPr lang="en-US" i="0" dirty="0"/>
            <a:t>Det </a:t>
          </a:r>
          <a:r>
            <a:rPr lang="en-US" i="0" dirty="0" err="1"/>
            <a:t>råder</a:t>
          </a:r>
          <a:r>
            <a:rPr lang="en-US" i="0" dirty="0"/>
            <a:t> </a:t>
          </a:r>
          <a:r>
            <a:rPr lang="en-US" i="0" dirty="0" err="1"/>
            <a:t>en</a:t>
          </a:r>
          <a:r>
            <a:rPr lang="en-US" i="0" dirty="0"/>
            <a:t> </a:t>
          </a:r>
          <a:r>
            <a:rPr lang="en-US" i="0" dirty="0" err="1"/>
            <a:t>stor</a:t>
          </a:r>
          <a:r>
            <a:rPr lang="en-US" i="0" dirty="0"/>
            <a:t> </a:t>
          </a:r>
          <a:r>
            <a:rPr lang="en-US" i="0" dirty="0" err="1"/>
            <a:t>osäkerhet</a:t>
          </a:r>
          <a:r>
            <a:rPr lang="en-US" i="0" dirty="0"/>
            <a:t> </a:t>
          </a:r>
          <a:r>
            <a:rPr lang="en-US" i="0" dirty="0" err="1"/>
            <a:t>kring</a:t>
          </a:r>
          <a:r>
            <a:rPr lang="en-US" i="0" dirty="0"/>
            <a:t> om </a:t>
          </a:r>
          <a:r>
            <a:rPr lang="en-US" i="0" dirty="0" err="1"/>
            <a:t>arbetsgivaren</a:t>
          </a:r>
          <a:r>
            <a:rPr lang="en-US" i="0" dirty="0"/>
            <a:t> </a:t>
          </a:r>
          <a:r>
            <a:rPr lang="en-US" i="0" dirty="0" err="1"/>
            <a:t>har</a:t>
          </a:r>
          <a:r>
            <a:rPr lang="en-US" i="0" dirty="0"/>
            <a:t> </a:t>
          </a:r>
          <a:r>
            <a:rPr lang="en-US" i="0" dirty="0" err="1"/>
            <a:t>tagit</a:t>
          </a:r>
          <a:r>
            <a:rPr lang="en-US" i="0" dirty="0"/>
            <a:t> </a:t>
          </a:r>
          <a:r>
            <a:rPr lang="en-US" i="0" dirty="0" err="1"/>
            <a:t>fram</a:t>
          </a:r>
          <a:r>
            <a:rPr lang="en-US" i="0" dirty="0"/>
            <a:t> </a:t>
          </a:r>
          <a:r>
            <a:rPr lang="en-US" i="0" dirty="0" err="1"/>
            <a:t>några</a:t>
          </a:r>
          <a:r>
            <a:rPr lang="en-US" i="0" dirty="0"/>
            <a:t> </a:t>
          </a:r>
          <a:r>
            <a:rPr lang="en-US" i="0" dirty="0" err="1"/>
            <a:t>riktlinjer</a:t>
          </a:r>
          <a:r>
            <a:rPr lang="en-US" i="0" dirty="0"/>
            <a:t> för AI </a:t>
          </a:r>
          <a:r>
            <a:rPr lang="en-US" i="0" dirty="0" err="1"/>
            <a:t>på</a:t>
          </a:r>
          <a:r>
            <a:rPr lang="en-US" i="0" dirty="0"/>
            <a:t> </a:t>
          </a:r>
          <a:r>
            <a:rPr lang="en-US" i="0" dirty="0" err="1"/>
            <a:t>arbetsplatsen</a:t>
          </a:r>
          <a:r>
            <a:rPr lang="en-US" i="0" dirty="0"/>
            <a:t>.</a:t>
          </a:r>
          <a:endParaRPr lang="en-US" dirty="0"/>
        </a:p>
      </dgm:t>
    </dgm:pt>
    <dgm:pt modelId="{8B18C8AF-C2D5-45C8-9B55-3F1E13110070}" type="parTrans" cxnId="{1D059D30-1A07-48DC-A4E3-36D564C4AC6B}">
      <dgm:prSet/>
      <dgm:spPr/>
      <dgm:t>
        <a:bodyPr/>
        <a:lstStyle/>
        <a:p>
          <a:endParaRPr lang="en-US"/>
        </a:p>
      </dgm:t>
    </dgm:pt>
    <dgm:pt modelId="{94F93BD6-8350-4231-8124-6EB2FDC321B8}" type="sibTrans" cxnId="{1D059D30-1A07-48DC-A4E3-36D564C4AC6B}">
      <dgm:prSet/>
      <dgm:spPr/>
      <dgm:t>
        <a:bodyPr/>
        <a:lstStyle/>
        <a:p>
          <a:endParaRPr lang="en-US"/>
        </a:p>
      </dgm:t>
    </dgm:pt>
    <dgm:pt modelId="{C6F46EC7-2507-4A62-86F9-3DC97F1FC3D7}">
      <dgm:prSet/>
      <dgm:spPr/>
      <dgm:t>
        <a:bodyPr/>
        <a:lstStyle/>
        <a:p>
          <a:r>
            <a:rPr lang="en-US" i="0" dirty="0" err="1"/>
            <a:t>Många</a:t>
          </a:r>
          <a:r>
            <a:rPr lang="en-US" i="0" dirty="0"/>
            <a:t> ser </a:t>
          </a:r>
          <a:r>
            <a:rPr lang="en-US" i="0" dirty="0" err="1"/>
            <a:t>ett</a:t>
          </a:r>
          <a:r>
            <a:rPr lang="en-US" i="0" dirty="0"/>
            <a:t> </a:t>
          </a:r>
          <a:r>
            <a:rPr lang="en-US" i="0" dirty="0" err="1"/>
            <a:t>behov</a:t>
          </a:r>
          <a:r>
            <a:rPr lang="en-US" i="0" dirty="0"/>
            <a:t> </a:t>
          </a:r>
          <a:r>
            <a:rPr lang="en-US" i="0" dirty="0" err="1"/>
            <a:t>utifrån</a:t>
          </a:r>
          <a:r>
            <a:rPr lang="en-US" i="0" dirty="0"/>
            <a:t> </a:t>
          </a:r>
          <a:r>
            <a:rPr lang="en-US" i="0" dirty="0" err="1"/>
            <a:t>yrkesrollen</a:t>
          </a:r>
          <a:r>
            <a:rPr lang="en-US" i="0" dirty="0"/>
            <a:t> </a:t>
          </a:r>
          <a:r>
            <a:rPr lang="en-US" i="0" dirty="0" err="1"/>
            <a:t>att</a:t>
          </a:r>
          <a:r>
            <a:rPr lang="en-US" i="0" dirty="0"/>
            <a:t> </a:t>
          </a:r>
          <a:r>
            <a:rPr lang="en-US" i="0" dirty="0" err="1"/>
            <a:t>lära</a:t>
          </a:r>
          <a:r>
            <a:rPr lang="en-US" i="0" dirty="0"/>
            <a:t> sig </a:t>
          </a:r>
          <a:r>
            <a:rPr lang="en-US" i="0" dirty="0" err="1"/>
            <a:t>mer</a:t>
          </a:r>
          <a:r>
            <a:rPr lang="en-US" i="0" dirty="0"/>
            <a:t> om AI. </a:t>
          </a:r>
          <a:endParaRPr lang="en-US" dirty="0"/>
        </a:p>
      </dgm:t>
    </dgm:pt>
    <dgm:pt modelId="{7D043DE5-4BAD-44D1-9F39-B7C20096FDC1}" type="parTrans" cxnId="{89604B2A-3CAA-43C9-976B-3E0725C1D67D}">
      <dgm:prSet/>
      <dgm:spPr/>
      <dgm:t>
        <a:bodyPr/>
        <a:lstStyle/>
        <a:p>
          <a:endParaRPr lang="en-US"/>
        </a:p>
      </dgm:t>
    </dgm:pt>
    <dgm:pt modelId="{261E8F11-AF65-4BC2-B91C-3FB552A5A040}" type="sibTrans" cxnId="{89604B2A-3CAA-43C9-976B-3E0725C1D67D}">
      <dgm:prSet/>
      <dgm:spPr/>
      <dgm:t>
        <a:bodyPr/>
        <a:lstStyle/>
        <a:p>
          <a:endParaRPr lang="en-US"/>
        </a:p>
      </dgm:t>
    </dgm:pt>
    <dgm:pt modelId="{BC797697-B7D3-4B67-9ADE-26913DB263CC}">
      <dgm:prSet/>
      <dgm:spPr/>
      <dgm:t>
        <a:bodyPr/>
        <a:lstStyle/>
        <a:p>
          <a:r>
            <a:rPr lang="en-US" i="0"/>
            <a:t>AI skulle kunna underlätta arbetet gällande användning av arbetstid</a:t>
          </a:r>
          <a:endParaRPr lang="en-US"/>
        </a:p>
      </dgm:t>
    </dgm:pt>
    <dgm:pt modelId="{2A74354A-A3F3-45D7-8909-05A1E702C8F7}" type="parTrans" cxnId="{53A92D1D-8CD8-44B3-914C-D829DE45D2BD}">
      <dgm:prSet/>
      <dgm:spPr/>
      <dgm:t>
        <a:bodyPr/>
        <a:lstStyle/>
        <a:p>
          <a:endParaRPr lang="en-US"/>
        </a:p>
      </dgm:t>
    </dgm:pt>
    <dgm:pt modelId="{84CCBE7F-3AA4-4031-B337-E46E7F0F0D7C}" type="sibTrans" cxnId="{53A92D1D-8CD8-44B3-914C-D829DE45D2BD}">
      <dgm:prSet/>
      <dgm:spPr/>
      <dgm:t>
        <a:bodyPr/>
        <a:lstStyle/>
        <a:p>
          <a:endParaRPr lang="en-US"/>
        </a:p>
      </dgm:t>
    </dgm:pt>
    <dgm:pt modelId="{F16A1ADF-CA2E-4A77-9555-48DDCE3FB91D}">
      <dgm:prSet/>
      <dgm:spPr/>
      <dgm:t>
        <a:bodyPr/>
        <a:lstStyle/>
        <a:p>
          <a:r>
            <a:rPr lang="en-US" i="0"/>
            <a:t>Brist på kompetensutveckling är den faktor som hindrar flest från att använda AI mer i sitt arbete. </a:t>
          </a:r>
          <a:endParaRPr lang="en-US"/>
        </a:p>
      </dgm:t>
    </dgm:pt>
    <dgm:pt modelId="{8041E4B6-1551-4A34-8D70-6E62BB39CAA8}" type="parTrans" cxnId="{5E1B3F2F-97FA-4FF6-9ED9-F0FA86F5948F}">
      <dgm:prSet/>
      <dgm:spPr/>
      <dgm:t>
        <a:bodyPr/>
        <a:lstStyle/>
        <a:p>
          <a:endParaRPr lang="en-US"/>
        </a:p>
      </dgm:t>
    </dgm:pt>
    <dgm:pt modelId="{386D1B11-EDDB-4827-B996-CC0BADC6F7E5}" type="sibTrans" cxnId="{5E1B3F2F-97FA-4FF6-9ED9-F0FA86F5948F}">
      <dgm:prSet/>
      <dgm:spPr/>
      <dgm:t>
        <a:bodyPr/>
        <a:lstStyle/>
        <a:p>
          <a:endParaRPr lang="en-US"/>
        </a:p>
      </dgm:t>
    </dgm:pt>
    <dgm:pt modelId="{94CAF26A-FFF9-483B-B893-3B38B11A86F3}">
      <dgm:prSet/>
      <dgm:spPr/>
      <dgm:t>
        <a:bodyPr/>
        <a:lstStyle/>
        <a:p>
          <a:r>
            <a:rPr lang="en-US" i="0"/>
            <a:t>Få upplever att de har fått den kompetensutveckling de behöver när det gäller den AI som används i arbetet. </a:t>
          </a:r>
          <a:endParaRPr lang="en-US"/>
        </a:p>
      </dgm:t>
    </dgm:pt>
    <dgm:pt modelId="{134B73D9-FC8A-4738-9124-A1DBF1AAC5BE}" type="parTrans" cxnId="{3B6EC0E9-4E92-48FD-B713-6F27BECDDE2F}">
      <dgm:prSet/>
      <dgm:spPr/>
      <dgm:t>
        <a:bodyPr/>
        <a:lstStyle/>
        <a:p>
          <a:endParaRPr lang="en-US"/>
        </a:p>
      </dgm:t>
    </dgm:pt>
    <dgm:pt modelId="{03FE559F-8593-4F60-A741-A4425F84C2C4}" type="sibTrans" cxnId="{3B6EC0E9-4E92-48FD-B713-6F27BECDDE2F}">
      <dgm:prSet/>
      <dgm:spPr/>
      <dgm:t>
        <a:bodyPr/>
        <a:lstStyle/>
        <a:p>
          <a:endParaRPr lang="en-US"/>
        </a:p>
      </dgm:t>
    </dgm:pt>
    <dgm:pt modelId="{0128EFD6-66D1-4DE6-BC36-FB51C13759BC}" type="pres">
      <dgm:prSet presAssocID="{C844CF09-B985-46F6-B893-9E3E0023DED8}" presName="diagram" presStyleCnt="0">
        <dgm:presLayoutVars>
          <dgm:dir/>
          <dgm:resizeHandles val="exact"/>
        </dgm:presLayoutVars>
      </dgm:prSet>
      <dgm:spPr/>
    </dgm:pt>
    <dgm:pt modelId="{A1E1E518-5F0E-4A71-9C13-8DAD251A6D06}" type="pres">
      <dgm:prSet presAssocID="{C66260D0-E743-442F-998F-A28FF8F56290}" presName="node" presStyleLbl="node1" presStyleIdx="0" presStyleCnt="6">
        <dgm:presLayoutVars>
          <dgm:bulletEnabled val="1"/>
        </dgm:presLayoutVars>
      </dgm:prSet>
      <dgm:spPr/>
    </dgm:pt>
    <dgm:pt modelId="{A6D06034-DBCC-4EE0-BE98-D314049447D2}" type="pres">
      <dgm:prSet presAssocID="{D6D229CC-122D-4712-9451-2773F8F5DCB4}" presName="sibTrans" presStyleCnt="0"/>
      <dgm:spPr/>
    </dgm:pt>
    <dgm:pt modelId="{83171043-9935-4121-8C63-4AAB7F2641B0}" type="pres">
      <dgm:prSet presAssocID="{F29AFA70-3DD6-42BA-B478-60A1587B9C46}" presName="node" presStyleLbl="node1" presStyleIdx="1" presStyleCnt="6">
        <dgm:presLayoutVars>
          <dgm:bulletEnabled val="1"/>
        </dgm:presLayoutVars>
      </dgm:prSet>
      <dgm:spPr/>
    </dgm:pt>
    <dgm:pt modelId="{FEC6062F-AA4C-4158-BDDD-17A93FD4DB08}" type="pres">
      <dgm:prSet presAssocID="{94F93BD6-8350-4231-8124-6EB2FDC321B8}" presName="sibTrans" presStyleCnt="0"/>
      <dgm:spPr/>
    </dgm:pt>
    <dgm:pt modelId="{5E9623A0-23EA-48E4-AF08-23CEBB095EE0}" type="pres">
      <dgm:prSet presAssocID="{C6F46EC7-2507-4A62-86F9-3DC97F1FC3D7}" presName="node" presStyleLbl="node1" presStyleIdx="2" presStyleCnt="6">
        <dgm:presLayoutVars>
          <dgm:bulletEnabled val="1"/>
        </dgm:presLayoutVars>
      </dgm:prSet>
      <dgm:spPr/>
    </dgm:pt>
    <dgm:pt modelId="{2B1AC307-F2E8-4B35-80F1-814CF3EF459C}" type="pres">
      <dgm:prSet presAssocID="{261E8F11-AF65-4BC2-B91C-3FB552A5A040}" presName="sibTrans" presStyleCnt="0"/>
      <dgm:spPr/>
    </dgm:pt>
    <dgm:pt modelId="{AF257FAA-4FE8-4735-892F-C705ABBD2E6A}" type="pres">
      <dgm:prSet presAssocID="{BC797697-B7D3-4B67-9ADE-26913DB263CC}" presName="node" presStyleLbl="node1" presStyleIdx="3" presStyleCnt="6">
        <dgm:presLayoutVars>
          <dgm:bulletEnabled val="1"/>
        </dgm:presLayoutVars>
      </dgm:prSet>
      <dgm:spPr/>
    </dgm:pt>
    <dgm:pt modelId="{9CFF6100-AAAE-42A6-BF8F-3E6DB2AF8850}" type="pres">
      <dgm:prSet presAssocID="{84CCBE7F-3AA4-4031-B337-E46E7F0F0D7C}" presName="sibTrans" presStyleCnt="0"/>
      <dgm:spPr/>
    </dgm:pt>
    <dgm:pt modelId="{F38631E9-2421-40C8-A40E-151F9AF30E85}" type="pres">
      <dgm:prSet presAssocID="{F16A1ADF-CA2E-4A77-9555-48DDCE3FB91D}" presName="node" presStyleLbl="node1" presStyleIdx="4" presStyleCnt="6">
        <dgm:presLayoutVars>
          <dgm:bulletEnabled val="1"/>
        </dgm:presLayoutVars>
      </dgm:prSet>
      <dgm:spPr/>
    </dgm:pt>
    <dgm:pt modelId="{F1331B5F-9C4F-4623-8AE4-80CC5A37A681}" type="pres">
      <dgm:prSet presAssocID="{386D1B11-EDDB-4827-B996-CC0BADC6F7E5}" presName="sibTrans" presStyleCnt="0"/>
      <dgm:spPr/>
    </dgm:pt>
    <dgm:pt modelId="{F64898DD-BD18-410F-B3DC-635A09B2B395}" type="pres">
      <dgm:prSet presAssocID="{94CAF26A-FFF9-483B-B893-3B38B11A86F3}" presName="node" presStyleLbl="node1" presStyleIdx="5" presStyleCnt="6">
        <dgm:presLayoutVars>
          <dgm:bulletEnabled val="1"/>
        </dgm:presLayoutVars>
      </dgm:prSet>
      <dgm:spPr/>
    </dgm:pt>
  </dgm:ptLst>
  <dgm:cxnLst>
    <dgm:cxn modelId="{DD690E04-EDDE-4CE4-B7CF-1413FD41B72F}" type="presOf" srcId="{F16A1ADF-CA2E-4A77-9555-48DDCE3FB91D}" destId="{F38631E9-2421-40C8-A40E-151F9AF30E85}" srcOrd="0" destOrd="0" presId="urn:microsoft.com/office/officeart/2005/8/layout/default"/>
    <dgm:cxn modelId="{66527D15-3C96-43A0-9A19-9C7203D0E8DB}" srcId="{C844CF09-B985-46F6-B893-9E3E0023DED8}" destId="{C66260D0-E743-442F-998F-A28FF8F56290}" srcOrd="0" destOrd="0" parTransId="{EB97DF80-7DA2-4B4A-A86B-D049A5F59AA3}" sibTransId="{D6D229CC-122D-4712-9451-2773F8F5DCB4}"/>
    <dgm:cxn modelId="{53A92D1D-8CD8-44B3-914C-D829DE45D2BD}" srcId="{C844CF09-B985-46F6-B893-9E3E0023DED8}" destId="{BC797697-B7D3-4B67-9ADE-26913DB263CC}" srcOrd="3" destOrd="0" parTransId="{2A74354A-A3F3-45D7-8909-05A1E702C8F7}" sibTransId="{84CCBE7F-3AA4-4031-B337-E46E7F0F0D7C}"/>
    <dgm:cxn modelId="{89604B2A-3CAA-43C9-976B-3E0725C1D67D}" srcId="{C844CF09-B985-46F6-B893-9E3E0023DED8}" destId="{C6F46EC7-2507-4A62-86F9-3DC97F1FC3D7}" srcOrd="2" destOrd="0" parTransId="{7D043DE5-4BAD-44D1-9F39-B7C20096FDC1}" sibTransId="{261E8F11-AF65-4BC2-B91C-3FB552A5A040}"/>
    <dgm:cxn modelId="{5E1B3F2F-97FA-4FF6-9ED9-F0FA86F5948F}" srcId="{C844CF09-B985-46F6-B893-9E3E0023DED8}" destId="{F16A1ADF-CA2E-4A77-9555-48DDCE3FB91D}" srcOrd="4" destOrd="0" parTransId="{8041E4B6-1551-4A34-8D70-6E62BB39CAA8}" sibTransId="{386D1B11-EDDB-4827-B996-CC0BADC6F7E5}"/>
    <dgm:cxn modelId="{1D059D30-1A07-48DC-A4E3-36D564C4AC6B}" srcId="{C844CF09-B985-46F6-B893-9E3E0023DED8}" destId="{F29AFA70-3DD6-42BA-B478-60A1587B9C46}" srcOrd="1" destOrd="0" parTransId="{8B18C8AF-C2D5-45C8-9B55-3F1E13110070}" sibTransId="{94F93BD6-8350-4231-8124-6EB2FDC321B8}"/>
    <dgm:cxn modelId="{DD5FC845-F3E0-4021-AA5E-1C2EE91235D0}" type="presOf" srcId="{C6F46EC7-2507-4A62-86F9-3DC97F1FC3D7}" destId="{5E9623A0-23EA-48E4-AF08-23CEBB095EE0}" srcOrd="0" destOrd="0" presId="urn:microsoft.com/office/officeart/2005/8/layout/default"/>
    <dgm:cxn modelId="{DD8E0F74-A51C-4A94-98B4-AF07FA44C630}" type="presOf" srcId="{94CAF26A-FFF9-483B-B893-3B38B11A86F3}" destId="{F64898DD-BD18-410F-B3DC-635A09B2B395}" srcOrd="0" destOrd="0" presId="urn:microsoft.com/office/officeart/2005/8/layout/default"/>
    <dgm:cxn modelId="{443DF498-57FC-4740-B730-F2E8BDE99E39}" type="presOf" srcId="{BC797697-B7D3-4B67-9ADE-26913DB263CC}" destId="{AF257FAA-4FE8-4735-892F-C705ABBD2E6A}" srcOrd="0" destOrd="0" presId="urn:microsoft.com/office/officeart/2005/8/layout/default"/>
    <dgm:cxn modelId="{FC0D11A0-23B4-4746-AADC-8341B377D8AA}" type="presOf" srcId="{C66260D0-E743-442F-998F-A28FF8F56290}" destId="{A1E1E518-5F0E-4A71-9C13-8DAD251A6D06}" srcOrd="0" destOrd="0" presId="urn:microsoft.com/office/officeart/2005/8/layout/default"/>
    <dgm:cxn modelId="{3175E9BB-E3D2-4654-9B38-732762C75000}" type="presOf" srcId="{C844CF09-B985-46F6-B893-9E3E0023DED8}" destId="{0128EFD6-66D1-4DE6-BC36-FB51C13759BC}" srcOrd="0" destOrd="0" presId="urn:microsoft.com/office/officeart/2005/8/layout/default"/>
    <dgm:cxn modelId="{F4E067CF-7EB1-4564-8A2E-F8357CFCE977}" type="presOf" srcId="{F29AFA70-3DD6-42BA-B478-60A1587B9C46}" destId="{83171043-9935-4121-8C63-4AAB7F2641B0}" srcOrd="0" destOrd="0" presId="urn:microsoft.com/office/officeart/2005/8/layout/default"/>
    <dgm:cxn modelId="{3B6EC0E9-4E92-48FD-B713-6F27BECDDE2F}" srcId="{C844CF09-B985-46F6-B893-9E3E0023DED8}" destId="{94CAF26A-FFF9-483B-B893-3B38B11A86F3}" srcOrd="5" destOrd="0" parTransId="{134B73D9-FC8A-4738-9124-A1DBF1AAC5BE}" sibTransId="{03FE559F-8593-4F60-A741-A4425F84C2C4}"/>
    <dgm:cxn modelId="{51339657-9567-4C90-BC37-846AD4591414}" type="presParOf" srcId="{0128EFD6-66D1-4DE6-BC36-FB51C13759BC}" destId="{A1E1E518-5F0E-4A71-9C13-8DAD251A6D06}" srcOrd="0" destOrd="0" presId="urn:microsoft.com/office/officeart/2005/8/layout/default"/>
    <dgm:cxn modelId="{42AA0A86-909D-4509-8097-D2C90DAE71EE}" type="presParOf" srcId="{0128EFD6-66D1-4DE6-BC36-FB51C13759BC}" destId="{A6D06034-DBCC-4EE0-BE98-D314049447D2}" srcOrd="1" destOrd="0" presId="urn:microsoft.com/office/officeart/2005/8/layout/default"/>
    <dgm:cxn modelId="{10245639-DE3C-4E8B-83ED-24726A0DFCF6}" type="presParOf" srcId="{0128EFD6-66D1-4DE6-BC36-FB51C13759BC}" destId="{83171043-9935-4121-8C63-4AAB7F2641B0}" srcOrd="2" destOrd="0" presId="urn:microsoft.com/office/officeart/2005/8/layout/default"/>
    <dgm:cxn modelId="{571EFB42-497C-4272-8C97-67769895BEDB}" type="presParOf" srcId="{0128EFD6-66D1-4DE6-BC36-FB51C13759BC}" destId="{FEC6062F-AA4C-4158-BDDD-17A93FD4DB08}" srcOrd="3" destOrd="0" presId="urn:microsoft.com/office/officeart/2005/8/layout/default"/>
    <dgm:cxn modelId="{8ECC8A5D-087C-415D-82F6-C98A3A8652CF}" type="presParOf" srcId="{0128EFD6-66D1-4DE6-BC36-FB51C13759BC}" destId="{5E9623A0-23EA-48E4-AF08-23CEBB095EE0}" srcOrd="4" destOrd="0" presId="urn:microsoft.com/office/officeart/2005/8/layout/default"/>
    <dgm:cxn modelId="{9E418124-6E13-4D8A-B343-B336BDEAE6E5}" type="presParOf" srcId="{0128EFD6-66D1-4DE6-BC36-FB51C13759BC}" destId="{2B1AC307-F2E8-4B35-80F1-814CF3EF459C}" srcOrd="5" destOrd="0" presId="urn:microsoft.com/office/officeart/2005/8/layout/default"/>
    <dgm:cxn modelId="{2E87A9A0-ED54-4BEC-AE30-9CEBAF472885}" type="presParOf" srcId="{0128EFD6-66D1-4DE6-BC36-FB51C13759BC}" destId="{AF257FAA-4FE8-4735-892F-C705ABBD2E6A}" srcOrd="6" destOrd="0" presId="urn:microsoft.com/office/officeart/2005/8/layout/default"/>
    <dgm:cxn modelId="{D45EF5C7-E345-4CBE-AB3C-89DB206E4AD8}" type="presParOf" srcId="{0128EFD6-66D1-4DE6-BC36-FB51C13759BC}" destId="{9CFF6100-AAAE-42A6-BF8F-3E6DB2AF8850}" srcOrd="7" destOrd="0" presId="urn:microsoft.com/office/officeart/2005/8/layout/default"/>
    <dgm:cxn modelId="{0FF69021-7A0B-4CF0-9057-131A83079250}" type="presParOf" srcId="{0128EFD6-66D1-4DE6-BC36-FB51C13759BC}" destId="{F38631E9-2421-40C8-A40E-151F9AF30E85}" srcOrd="8" destOrd="0" presId="urn:microsoft.com/office/officeart/2005/8/layout/default"/>
    <dgm:cxn modelId="{EF8E1FC3-5CAB-440E-AC9E-0EDAA3D8E399}" type="presParOf" srcId="{0128EFD6-66D1-4DE6-BC36-FB51C13759BC}" destId="{F1331B5F-9C4F-4623-8AE4-80CC5A37A681}" srcOrd="9" destOrd="0" presId="urn:microsoft.com/office/officeart/2005/8/layout/default"/>
    <dgm:cxn modelId="{0329E437-23A3-4EC8-A519-39EF0BD36C58}" type="presParOf" srcId="{0128EFD6-66D1-4DE6-BC36-FB51C13759BC}" destId="{F64898DD-BD18-410F-B3DC-635A09B2B395}"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0691ABD-0F49-4423-8473-C1D70EAF0A31}"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9E0B012E-B38C-446B-AA24-4B097393A9E8}">
      <dgm:prSet/>
      <dgm:spPr/>
      <dgm:t>
        <a:bodyPr/>
        <a:lstStyle/>
        <a:p>
          <a:r>
            <a:rPr lang="en-US"/>
            <a:t>Ge mer tid för kvalificerade arbetsuppgifter </a:t>
          </a:r>
        </a:p>
      </dgm:t>
    </dgm:pt>
    <dgm:pt modelId="{07A86541-BC18-41AC-ACCF-1102F03A6CD2}" type="parTrans" cxnId="{C4C28ED5-F9D5-4C77-9BAE-6D1EC78E65E7}">
      <dgm:prSet/>
      <dgm:spPr/>
      <dgm:t>
        <a:bodyPr/>
        <a:lstStyle/>
        <a:p>
          <a:endParaRPr lang="en-US"/>
        </a:p>
      </dgm:t>
    </dgm:pt>
    <dgm:pt modelId="{A87D6D71-BA43-41F8-9E0B-CD4BBB13917A}" type="sibTrans" cxnId="{C4C28ED5-F9D5-4C77-9BAE-6D1EC78E65E7}">
      <dgm:prSet/>
      <dgm:spPr/>
      <dgm:t>
        <a:bodyPr/>
        <a:lstStyle/>
        <a:p>
          <a:endParaRPr lang="en-US"/>
        </a:p>
      </dgm:t>
    </dgm:pt>
    <dgm:pt modelId="{778AEC73-C28C-4328-9AD7-ECA14577C27F}">
      <dgm:prSet/>
      <dgm:spPr/>
      <dgm:t>
        <a:bodyPr/>
        <a:lstStyle/>
        <a:p>
          <a:r>
            <a:rPr lang="en-US"/>
            <a:t>Skapa tid för att komma ifatt med arbetesuppgifter som släpar efter</a:t>
          </a:r>
        </a:p>
      </dgm:t>
    </dgm:pt>
    <dgm:pt modelId="{94618A1B-7D58-4C3C-B402-FB88AAB355C4}" type="parTrans" cxnId="{A61F6891-D74F-4FAD-91B9-691DEF87BA82}">
      <dgm:prSet/>
      <dgm:spPr/>
      <dgm:t>
        <a:bodyPr/>
        <a:lstStyle/>
        <a:p>
          <a:endParaRPr lang="en-US"/>
        </a:p>
      </dgm:t>
    </dgm:pt>
    <dgm:pt modelId="{3F12716D-A740-499E-8154-B2DDA1D20B83}" type="sibTrans" cxnId="{A61F6891-D74F-4FAD-91B9-691DEF87BA82}">
      <dgm:prSet/>
      <dgm:spPr/>
      <dgm:t>
        <a:bodyPr/>
        <a:lstStyle/>
        <a:p>
          <a:endParaRPr lang="en-US"/>
        </a:p>
      </dgm:t>
    </dgm:pt>
    <dgm:pt modelId="{BCB19E0F-BDC8-4FCD-9A04-62E30C4DA57C}">
      <dgm:prSet/>
      <dgm:spPr/>
      <dgm:t>
        <a:bodyPr/>
        <a:lstStyle/>
        <a:p>
          <a:r>
            <a:rPr lang="en-US"/>
            <a:t>Mer tid för kompetensutveckling</a:t>
          </a:r>
        </a:p>
      </dgm:t>
    </dgm:pt>
    <dgm:pt modelId="{80F7BBF1-759D-41A6-A6E9-6205238321E8}" type="parTrans" cxnId="{96E8906A-3689-48AE-9F1D-B619550E79F2}">
      <dgm:prSet/>
      <dgm:spPr/>
      <dgm:t>
        <a:bodyPr/>
        <a:lstStyle/>
        <a:p>
          <a:endParaRPr lang="en-US"/>
        </a:p>
      </dgm:t>
    </dgm:pt>
    <dgm:pt modelId="{D17EA695-1971-4261-9134-A4B725D4C903}" type="sibTrans" cxnId="{96E8906A-3689-48AE-9F1D-B619550E79F2}">
      <dgm:prSet/>
      <dgm:spPr/>
      <dgm:t>
        <a:bodyPr/>
        <a:lstStyle/>
        <a:p>
          <a:endParaRPr lang="en-US"/>
        </a:p>
      </dgm:t>
    </dgm:pt>
    <dgm:pt modelId="{D0D29BF5-C0B3-4DEA-A252-79CE70274BCC}" type="pres">
      <dgm:prSet presAssocID="{60691ABD-0F49-4423-8473-C1D70EAF0A31}" presName="hierChild1" presStyleCnt="0">
        <dgm:presLayoutVars>
          <dgm:chPref val="1"/>
          <dgm:dir/>
          <dgm:animOne val="branch"/>
          <dgm:animLvl val="lvl"/>
          <dgm:resizeHandles/>
        </dgm:presLayoutVars>
      </dgm:prSet>
      <dgm:spPr/>
    </dgm:pt>
    <dgm:pt modelId="{3705FB8E-FC68-464C-9AC0-7D331B9A6D96}" type="pres">
      <dgm:prSet presAssocID="{9E0B012E-B38C-446B-AA24-4B097393A9E8}" presName="hierRoot1" presStyleCnt="0"/>
      <dgm:spPr/>
    </dgm:pt>
    <dgm:pt modelId="{229949D7-8DA3-4B8D-8C9C-A9D401E52E85}" type="pres">
      <dgm:prSet presAssocID="{9E0B012E-B38C-446B-AA24-4B097393A9E8}" presName="composite" presStyleCnt="0"/>
      <dgm:spPr/>
    </dgm:pt>
    <dgm:pt modelId="{65E27696-A400-4A36-AB8A-A2844BB2D640}" type="pres">
      <dgm:prSet presAssocID="{9E0B012E-B38C-446B-AA24-4B097393A9E8}" presName="background" presStyleLbl="node0" presStyleIdx="0" presStyleCnt="3"/>
      <dgm:spPr/>
    </dgm:pt>
    <dgm:pt modelId="{4A4BF999-186A-481E-8EA6-6EE4D88D5E6D}" type="pres">
      <dgm:prSet presAssocID="{9E0B012E-B38C-446B-AA24-4B097393A9E8}" presName="text" presStyleLbl="fgAcc0" presStyleIdx="0" presStyleCnt="3">
        <dgm:presLayoutVars>
          <dgm:chPref val="3"/>
        </dgm:presLayoutVars>
      </dgm:prSet>
      <dgm:spPr/>
    </dgm:pt>
    <dgm:pt modelId="{2D0666D7-52EC-46E3-B552-23A1374CAFFF}" type="pres">
      <dgm:prSet presAssocID="{9E0B012E-B38C-446B-AA24-4B097393A9E8}" presName="hierChild2" presStyleCnt="0"/>
      <dgm:spPr/>
    </dgm:pt>
    <dgm:pt modelId="{5A19EC3E-9273-4C59-AF16-37F18E32545D}" type="pres">
      <dgm:prSet presAssocID="{778AEC73-C28C-4328-9AD7-ECA14577C27F}" presName="hierRoot1" presStyleCnt="0"/>
      <dgm:spPr/>
    </dgm:pt>
    <dgm:pt modelId="{1241BFEC-415B-47D3-8953-2C31839E713F}" type="pres">
      <dgm:prSet presAssocID="{778AEC73-C28C-4328-9AD7-ECA14577C27F}" presName="composite" presStyleCnt="0"/>
      <dgm:spPr/>
    </dgm:pt>
    <dgm:pt modelId="{B202FB9A-5FC1-4E95-BA85-130E769451FE}" type="pres">
      <dgm:prSet presAssocID="{778AEC73-C28C-4328-9AD7-ECA14577C27F}" presName="background" presStyleLbl="node0" presStyleIdx="1" presStyleCnt="3"/>
      <dgm:spPr/>
    </dgm:pt>
    <dgm:pt modelId="{52788917-F01C-4D33-A3D3-3C3A9B8EF504}" type="pres">
      <dgm:prSet presAssocID="{778AEC73-C28C-4328-9AD7-ECA14577C27F}" presName="text" presStyleLbl="fgAcc0" presStyleIdx="1" presStyleCnt="3">
        <dgm:presLayoutVars>
          <dgm:chPref val="3"/>
        </dgm:presLayoutVars>
      </dgm:prSet>
      <dgm:spPr/>
    </dgm:pt>
    <dgm:pt modelId="{9AF001BA-F6BA-4E4B-83B3-7290C73D5304}" type="pres">
      <dgm:prSet presAssocID="{778AEC73-C28C-4328-9AD7-ECA14577C27F}" presName="hierChild2" presStyleCnt="0"/>
      <dgm:spPr/>
    </dgm:pt>
    <dgm:pt modelId="{765D844C-B4CC-4DF3-889D-F186A38CB060}" type="pres">
      <dgm:prSet presAssocID="{BCB19E0F-BDC8-4FCD-9A04-62E30C4DA57C}" presName="hierRoot1" presStyleCnt="0"/>
      <dgm:spPr/>
    </dgm:pt>
    <dgm:pt modelId="{E614A4D4-0AD3-48A0-B49F-0FDB0042EC88}" type="pres">
      <dgm:prSet presAssocID="{BCB19E0F-BDC8-4FCD-9A04-62E30C4DA57C}" presName="composite" presStyleCnt="0"/>
      <dgm:spPr/>
    </dgm:pt>
    <dgm:pt modelId="{713118FE-0582-47A1-93E9-EF7061A3F076}" type="pres">
      <dgm:prSet presAssocID="{BCB19E0F-BDC8-4FCD-9A04-62E30C4DA57C}" presName="background" presStyleLbl="node0" presStyleIdx="2" presStyleCnt="3"/>
      <dgm:spPr/>
    </dgm:pt>
    <dgm:pt modelId="{5D80E12C-0670-487B-BB31-0344A258BD00}" type="pres">
      <dgm:prSet presAssocID="{BCB19E0F-BDC8-4FCD-9A04-62E30C4DA57C}" presName="text" presStyleLbl="fgAcc0" presStyleIdx="2" presStyleCnt="3">
        <dgm:presLayoutVars>
          <dgm:chPref val="3"/>
        </dgm:presLayoutVars>
      </dgm:prSet>
      <dgm:spPr/>
    </dgm:pt>
    <dgm:pt modelId="{AD539F9C-90D9-4DF6-A564-251E8045596A}" type="pres">
      <dgm:prSet presAssocID="{BCB19E0F-BDC8-4FCD-9A04-62E30C4DA57C}" presName="hierChild2" presStyleCnt="0"/>
      <dgm:spPr/>
    </dgm:pt>
  </dgm:ptLst>
  <dgm:cxnLst>
    <dgm:cxn modelId="{941B2744-9C4E-405E-9F4D-650271E73368}" type="presOf" srcId="{60691ABD-0F49-4423-8473-C1D70EAF0A31}" destId="{D0D29BF5-C0B3-4DEA-A252-79CE70274BCC}" srcOrd="0" destOrd="0" presId="urn:microsoft.com/office/officeart/2005/8/layout/hierarchy1"/>
    <dgm:cxn modelId="{5B6B1567-DB10-4293-AFAB-CB2041BC1698}" type="presOf" srcId="{9E0B012E-B38C-446B-AA24-4B097393A9E8}" destId="{4A4BF999-186A-481E-8EA6-6EE4D88D5E6D}" srcOrd="0" destOrd="0" presId="urn:microsoft.com/office/officeart/2005/8/layout/hierarchy1"/>
    <dgm:cxn modelId="{96E8906A-3689-48AE-9F1D-B619550E79F2}" srcId="{60691ABD-0F49-4423-8473-C1D70EAF0A31}" destId="{BCB19E0F-BDC8-4FCD-9A04-62E30C4DA57C}" srcOrd="2" destOrd="0" parTransId="{80F7BBF1-759D-41A6-A6E9-6205238321E8}" sibTransId="{D17EA695-1971-4261-9134-A4B725D4C903}"/>
    <dgm:cxn modelId="{B27D286B-7843-47C9-A55F-44F9DFF4E5EF}" type="presOf" srcId="{778AEC73-C28C-4328-9AD7-ECA14577C27F}" destId="{52788917-F01C-4D33-A3D3-3C3A9B8EF504}" srcOrd="0" destOrd="0" presId="urn:microsoft.com/office/officeart/2005/8/layout/hierarchy1"/>
    <dgm:cxn modelId="{A61F6891-D74F-4FAD-91B9-691DEF87BA82}" srcId="{60691ABD-0F49-4423-8473-C1D70EAF0A31}" destId="{778AEC73-C28C-4328-9AD7-ECA14577C27F}" srcOrd="1" destOrd="0" parTransId="{94618A1B-7D58-4C3C-B402-FB88AAB355C4}" sibTransId="{3F12716D-A740-499E-8154-B2DDA1D20B83}"/>
    <dgm:cxn modelId="{126029C4-40B9-4F13-9EAC-2186A7E755A5}" type="presOf" srcId="{BCB19E0F-BDC8-4FCD-9A04-62E30C4DA57C}" destId="{5D80E12C-0670-487B-BB31-0344A258BD00}" srcOrd="0" destOrd="0" presId="urn:microsoft.com/office/officeart/2005/8/layout/hierarchy1"/>
    <dgm:cxn modelId="{C4C28ED5-F9D5-4C77-9BAE-6D1EC78E65E7}" srcId="{60691ABD-0F49-4423-8473-C1D70EAF0A31}" destId="{9E0B012E-B38C-446B-AA24-4B097393A9E8}" srcOrd="0" destOrd="0" parTransId="{07A86541-BC18-41AC-ACCF-1102F03A6CD2}" sibTransId="{A87D6D71-BA43-41F8-9E0B-CD4BBB13917A}"/>
    <dgm:cxn modelId="{F5598219-D8A7-4F03-B1B5-DBD97733A385}" type="presParOf" srcId="{D0D29BF5-C0B3-4DEA-A252-79CE70274BCC}" destId="{3705FB8E-FC68-464C-9AC0-7D331B9A6D96}" srcOrd="0" destOrd="0" presId="urn:microsoft.com/office/officeart/2005/8/layout/hierarchy1"/>
    <dgm:cxn modelId="{813A1551-D7CC-4FD7-BE37-753F4AA221A9}" type="presParOf" srcId="{3705FB8E-FC68-464C-9AC0-7D331B9A6D96}" destId="{229949D7-8DA3-4B8D-8C9C-A9D401E52E85}" srcOrd="0" destOrd="0" presId="urn:microsoft.com/office/officeart/2005/8/layout/hierarchy1"/>
    <dgm:cxn modelId="{8204D859-F572-4419-9355-0C16F4E212F2}" type="presParOf" srcId="{229949D7-8DA3-4B8D-8C9C-A9D401E52E85}" destId="{65E27696-A400-4A36-AB8A-A2844BB2D640}" srcOrd="0" destOrd="0" presId="urn:microsoft.com/office/officeart/2005/8/layout/hierarchy1"/>
    <dgm:cxn modelId="{E4D26158-9DDD-4737-B88B-A8B25EAA6016}" type="presParOf" srcId="{229949D7-8DA3-4B8D-8C9C-A9D401E52E85}" destId="{4A4BF999-186A-481E-8EA6-6EE4D88D5E6D}" srcOrd="1" destOrd="0" presId="urn:microsoft.com/office/officeart/2005/8/layout/hierarchy1"/>
    <dgm:cxn modelId="{5784CC99-C85E-48D7-B3D3-00C19A5FF872}" type="presParOf" srcId="{3705FB8E-FC68-464C-9AC0-7D331B9A6D96}" destId="{2D0666D7-52EC-46E3-B552-23A1374CAFFF}" srcOrd="1" destOrd="0" presId="urn:microsoft.com/office/officeart/2005/8/layout/hierarchy1"/>
    <dgm:cxn modelId="{ED8574DB-5029-4D19-9445-18B674F250AC}" type="presParOf" srcId="{D0D29BF5-C0B3-4DEA-A252-79CE70274BCC}" destId="{5A19EC3E-9273-4C59-AF16-37F18E32545D}" srcOrd="1" destOrd="0" presId="urn:microsoft.com/office/officeart/2005/8/layout/hierarchy1"/>
    <dgm:cxn modelId="{D99A1BE1-C041-403D-9B0C-52D0E06EEFA6}" type="presParOf" srcId="{5A19EC3E-9273-4C59-AF16-37F18E32545D}" destId="{1241BFEC-415B-47D3-8953-2C31839E713F}" srcOrd="0" destOrd="0" presId="urn:microsoft.com/office/officeart/2005/8/layout/hierarchy1"/>
    <dgm:cxn modelId="{DFCDAEF6-F17D-4B4B-B121-61EE121707E9}" type="presParOf" srcId="{1241BFEC-415B-47D3-8953-2C31839E713F}" destId="{B202FB9A-5FC1-4E95-BA85-130E769451FE}" srcOrd="0" destOrd="0" presId="urn:microsoft.com/office/officeart/2005/8/layout/hierarchy1"/>
    <dgm:cxn modelId="{7830A9F4-417A-4790-94EE-FD43E47A5505}" type="presParOf" srcId="{1241BFEC-415B-47D3-8953-2C31839E713F}" destId="{52788917-F01C-4D33-A3D3-3C3A9B8EF504}" srcOrd="1" destOrd="0" presId="urn:microsoft.com/office/officeart/2005/8/layout/hierarchy1"/>
    <dgm:cxn modelId="{6438EEB3-9C76-4AA6-9D38-DA4888E328D7}" type="presParOf" srcId="{5A19EC3E-9273-4C59-AF16-37F18E32545D}" destId="{9AF001BA-F6BA-4E4B-83B3-7290C73D5304}" srcOrd="1" destOrd="0" presId="urn:microsoft.com/office/officeart/2005/8/layout/hierarchy1"/>
    <dgm:cxn modelId="{49C49797-FDB9-418F-A189-65D965F54AF3}" type="presParOf" srcId="{D0D29BF5-C0B3-4DEA-A252-79CE70274BCC}" destId="{765D844C-B4CC-4DF3-889D-F186A38CB060}" srcOrd="2" destOrd="0" presId="urn:microsoft.com/office/officeart/2005/8/layout/hierarchy1"/>
    <dgm:cxn modelId="{5073B722-F822-45FA-BFD9-0DDB50B52C46}" type="presParOf" srcId="{765D844C-B4CC-4DF3-889D-F186A38CB060}" destId="{E614A4D4-0AD3-48A0-B49F-0FDB0042EC88}" srcOrd="0" destOrd="0" presId="urn:microsoft.com/office/officeart/2005/8/layout/hierarchy1"/>
    <dgm:cxn modelId="{DC3F8F9C-7EC6-4798-B7AA-EED7A93E307A}" type="presParOf" srcId="{E614A4D4-0AD3-48A0-B49F-0FDB0042EC88}" destId="{713118FE-0582-47A1-93E9-EF7061A3F076}" srcOrd="0" destOrd="0" presId="urn:microsoft.com/office/officeart/2005/8/layout/hierarchy1"/>
    <dgm:cxn modelId="{A2F672D5-DF82-4CA3-AF55-D8FCAEABB811}" type="presParOf" srcId="{E614A4D4-0AD3-48A0-B49F-0FDB0042EC88}" destId="{5D80E12C-0670-487B-BB31-0344A258BD00}" srcOrd="1" destOrd="0" presId="urn:microsoft.com/office/officeart/2005/8/layout/hierarchy1"/>
    <dgm:cxn modelId="{55D80F6A-5D7D-49FC-B135-653A3A4400EA}" type="presParOf" srcId="{765D844C-B4CC-4DF3-889D-F186A38CB060}" destId="{AD539F9C-90D9-4DF6-A564-251E8045596A}"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8CE6250-3E94-4A5B-BA83-09AF6E13FE0B}"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E75605B-5C91-4987-A0FF-2EC0EB1B109F}">
      <dgm:prSet/>
      <dgm:spPr/>
      <dgm:t>
        <a:bodyPr/>
        <a:lstStyle/>
        <a:p>
          <a:r>
            <a:rPr lang="en-US" b="1" i="0" dirty="0" err="1">
              <a:latin typeface="+mj-lt"/>
            </a:rPr>
            <a:t>Att</a:t>
          </a:r>
          <a:r>
            <a:rPr lang="en-US" b="1" i="0" dirty="0">
              <a:latin typeface="+mj-lt"/>
            </a:rPr>
            <a:t> </a:t>
          </a:r>
          <a:r>
            <a:rPr lang="en-US" b="1" i="0" dirty="0" err="1">
              <a:latin typeface="+mj-lt"/>
            </a:rPr>
            <a:t>arbetsgivare</a:t>
          </a:r>
          <a:r>
            <a:rPr lang="en-US" b="1" i="0" dirty="0">
              <a:latin typeface="+mj-lt"/>
            </a:rPr>
            <a:t> ska </a:t>
          </a:r>
          <a:r>
            <a:rPr lang="en-US" b="1" i="0" dirty="0" err="1">
              <a:latin typeface="+mj-lt"/>
            </a:rPr>
            <a:t>vara</a:t>
          </a:r>
          <a:r>
            <a:rPr lang="en-US" b="1" i="0" dirty="0">
              <a:latin typeface="+mj-lt"/>
            </a:rPr>
            <a:t> </a:t>
          </a:r>
          <a:r>
            <a:rPr lang="en-US" b="1" i="0" dirty="0" err="1">
              <a:latin typeface="+mj-lt"/>
            </a:rPr>
            <a:t>tydligare</a:t>
          </a:r>
          <a:r>
            <a:rPr lang="en-US" b="1" i="0" dirty="0">
              <a:latin typeface="+mj-lt"/>
            </a:rPr>
            <a:t> med </a:t>
          </a:r>
          <a:r>
            <a:rPr lang="en-US" b="1" i="0" dirty="0" err="1">
              <a:latin typeface="+mj-lt"/>
            </a:rPr>
            <a:t>vad</a:t>
          </a:r>
          <a:r>
            <a:rPr lang="en-US" b="1" i="0" dirty="0">
              <a:latin typeface="+mj-lt"/>
            </a:rPr>
            <a:t> </a:t>
          </a:r>
          <a:r>
            <a:rPr lang="en-US" b="1" i="0" dirty="0" err="1">
              <a:latin typeface="+mj-lt"/>
            </a:rPr>
            <a:t>som</a:t>
          </a:r>
          <a:r>
            <a:rPr lang="en-US" b="1" i="0" dirty="0">
              <a:latin typeface="+mj-lt"/>
            </a:rPr>
            <a:t> </a:t>
          </a:r>
          <a:r>
            <a:rPr lang="en-US" b="1" i="0" dirty="0" err="1">
              <a:latin typeface="+mj-lt"/>
            </a:rPr>
            <a:t>gäller</a:t>
          </a:r>
          <a:r>
            <a:rPr lang="en-US" b="1" i="0" dirty="0">
              <a:latin typeface="+mj-lt"/>
            </a:rPr>
            <a:t> </a:t>
          </a:r>
          <a:r>
            <a:rPr lang="en-US" b="1" i="0" dirty="0" err="1">
              <a:latin typeface="+mj-lt"/>
            </a:rPr>
            <a:t>på</a:t>
          </a:r>
          <a:r>
            <a:rPr lang="en-US" b="1" i="0" dirty="0">
              <a:latin typeface="+mj-lt"/>
            </a:rPr>
            <a:t> </a:t>
          </a:r>
          <a:r>
            <a:rPr lang="en-US" b="1" i="0" dirty="0" err="1">
              <a:latin typeface="+mj-lt"/>
            </a:rPr>
            <a:t>arbetsplatsen</a:t>
          </a:r>
          <a:r>
            <a:rPr lang="en-US" b="0" i="0" dirty="0">
              <a:latin typeface="+mj-lt"/>
            </a:rPr>
            <a:t> </a:t>
          </a:r>
          <a:r>
            <a:rPr lang="en-US" b="1" i="0" dirty="0" err="1">
              <a:latin typeface="+mj-lt"/>
            </a:rPr>
            <a:t>kring</a:t>
          </a:r>
          <a:r>
            <a:rPr lang="en-US" b="1" i="0" dirty="0">
              <a:latin typeface="+mj-lt"/>
            </a:rPr>
            <a:t> AI</a:t>
          </a:r>
          <a:r>
            <a:rPr lang="en-US" b="0" i="0" dirty="0">
              <a:latin typeface="+mj-lt"/>
            </a:rPr>
            <a:t> </a:t>
          </a:r>
          <a:r>
            <a:rPr lang="en-US" b="0" i="0" dirty="0" err="1">
              <a:latin typeface="+mj-lt"/>
            </a:rPr>
            <a:t>och</a:t>
          </a:r>
          <a:r>
            <a:rPr lang="en-US" b="0" i="0" dirty="0">
              <a:latin typeface="+mj-lt"/>
            </a:rPr>
            <a:t> ta </a:t>
          </a:r>
          <a:r>
            <a:rPr lang="en-US" b="0" i="0" dirty="0" err="1">
              <a:latin typeface="+mj-lt"/>
            </a:rPr>
            <a:t>fram</a:t>
          </a:r>
          <a:r>
            <a:rPr lang="en-US" b="0" i="0" dirty="0">
              <a:latin typeface="+mj-lt"/>
            </a:rPr>
            <a:t> </a:t>
          </a:r>
          <a:r>
            <a:rPr lang="en-US" b="0" i="0" dirty="0" err="1">
              <a:latin typeface="+mj-lt"/>
            </a:rPr>
            <a:t>riktlinjer</a:t>
          </a:r>
          <a:r>
            <a:rPr lang="en-US" b="0" i="0" dirty="0">
              <a:latin typeface="+mj-lt"/>
            </a:rPr>
            <a:t> för </a:t>
          </a:r>
          <a:r>
            <a:rPr lang="en-US" b="0" i="0" dirty="0" err="1">
              <a:latin typeface="+mj-lt"/>
            </a:rPr>
            <a:t>hur</a:t>
          </a:r>
          <a:r>
            <a:rPr lang="en-US" b="0" i="0" dirty="0">
              <a:latin typeface="+mj-lt"/>
            </a:rPr>
            <a:t> </a:t>
          </a:r>
          <a:r>
            <a:rPr lang="en-US" b="0" i="0" dirty="0" err="1">
              <a:latin typeface="+mj-lt"/>
            </a:rPr>
            <a:t>olika</a:t>
          </a:r>
          <a:r>
            <a:rPr lang="en-US" b="0" i="0" dirty="0">
              <a:latin typeface="+mj-lt"/>
            </a:rPr>
            <a:t> AI-</a:t>
          </a:r>
          <a:r>
            <a:rPr lang="en-US" b="0" i="0" dirty="0" err="1">
              <a:latin typeface="+mj-lt"/>
            </a:rPr>
            <a:t>verktyg</a:t>
          </a:r>
          <a:r>
            <a:rPr lang="en-US" b="0" i="0" dirty="0">
              <a:latin typeface="+mj-lt"/>
            </a:rPr>
            <a:t> </a:t>
          </a:r>
          <a:r>
            <a:rPr lang="en-US" b="0" i="0" dirty="0" err="1">
              <a:latin typeface="+mj-lt"/>
            </a:rPr>
            <a:t>får</a:t>
          </a:r>
          <a:r>
            <a:rPr lang="en-US" b="0" i="0" dirty="0">
              <a:latin typeface="+mj-lt"/>
            </a:rPr>
            <a:t> </a:t>
          </a:r>
          <a:r>
            <a:rPr lang="en-US" b="0" i="0" dirty="0" err="1">
              <a:latin typeface="+mj-lt"/>
            </a:rPr>
            <a:t>användas</a:t>
          </a:r>
          <a:r>
            <a:rPr lang="en-US" b="0" i="0" dirty="0">
              <a:latin typeface="+mj-lt"/>
            </a:rPr>
            <a:t>. </a:t>
          </a:r>
          <a:r>
            <a:rPr lang="en-US" b="0" i="0" dirty="0" err="1">
              <a:latin typeface="+mj-lt"/>
            </a:rPr>
            <a:t>Riktlinjerna</a:t>
          </a:r>
          <a:r>
            <a:rPr lang="en-US" b="0" i="0" dirty="0">
              <a:latin typeface="+mj-lt"/>
            </a:rPr>
            <a:t> </a:t>
          </a:r>
          <a:r>
            <a:rPr lang="en-US" b="0" i="0" dirty="0" err="1">
              <a:latin typeface="+mj-lt"/>
            </a:rPr>
            <a:t>bör</a:t>
          </a:r>
          <a:r>
            <a:rPr lang="en-US" b="0" i="0" dirty="0">
              <a:latin typeface="+mj-lt"/>
            </a:rPr>
            <a:t> </a:t>
          </a:r>
          <a:r>
            <a:rPr lang="en-US" b="0" i="0" dirty="0" err="1">
              <a:latin typeface="+mj-lt"/>
            </a:rPr>
            <a:t>inkludera</a:t>
          </a:r>
          <a:r>
            <a:rPr lang="en-US" b="0" i="0" dirty="0">
              <a:latin typeface="+mj-lt"/>
            </a:rPr>
            <a:t> </a:t>
          </a:r>
          <a:r>
            <a:rPr lang="en-US" b="0" i="0" dirty="0" err="1">
              <a:latin typeface="+mj-lt"/>
            </a:rPr>
            <a:t>integritet</a:t>
          </a:r>
          <a:r>
            <a:rPr lang="en-US" b="0" i="0" dirty="0">
              <a:latin typeface="+mj-lt"/>
            </a:rPr>
            <a:t>, </a:t>
          </a:r>
          <a:r>
            <a:rPr lang="en-US" b="0" i="0" dirty="0" err="1">
              <a:latin typeface="+mj-lt"/>
            </a:rPr>
            <a:t>etik</a:t>
          </a:r>
          <a:r>
            <a:rPr lang="en-US" b="0" i="0" dirty="0">
              <a:latin typeface="+mj-lt"/>
            </a:rPr>
            <a:t> </a:t>
          </a:r>
          <a:r>
            <a:rPr lang="en-US" b="0" i="0" dirty="0" err="1">
              <a:latin typeface="+mj-lt"/>
            </a:rPr>
            <a:t>och</a:t>
          </a:r>
          <a:r>
            <a:rPr lang="en-US" b="0" i="0" dirty="0">
              <a:latin typeface="+mj-lt"/>
            </a:rPr>
            <a:t> </a:t>
          </a:r>
          <a:r>
            <a:rPr lang="en-US" b="0" i="0" dirty="0" err="1">
              <a:latin typeface="+mj-lt"/>
            </a:rPr>
            <a:t>säkerhetsfrågor</a:t>
          </a:r>
          <a:r>
            <a:rPr lang="en-US" b="0" i="0" dirty="0">
              <a:latin typeface="+mj-lt"/>
            </a:rPr>
            <a:t>. </a:t>
          </a:r>
          <a:endParaRPr lang="en-US" dirty="0">
            <a:latin typeface="+mj-lt"/>
          </a:endParaRPr>
        </a:p>
      </dgm:t>
    </dgm:pt>
    <dgm:pt modelId="{51D3DFED-251E-484E-BBCB-D4A58334DCDA}" type="parTrans" cxnId="{0AD1620D-EFB2-4928-9486-EFE437F36967}">
      <dgm:prSet/>
      <dgm:spPr/>
      <dgm:t>
        <a:bodyPr/>
        <a:lstStyle/>
        <a:p>
          <a:endParaRPr lang="en-US"/>
        </a:p>
      </dgm:t>
    </dgm:pt>
    <dgm:pt modelId="{73EE14A8-C2B0-44AD-8FE2-3F26E392E62D}" type="sibTrans" cxnId="{0AD1620D-EFB2-4928-9486-EFE437F36967}">
      <dgm:prSet/>
      <dgm:spPr/>
      <dgm:t>
        <a:bodyPr/>
        <a:lstStyle/>
        <a:p>
          <a:endParaRPr lang="en-US"/>
        </a:p>
      </dgm:t>
    </dgm:pt>
    <dgm:pt modelId="{F34A579E-1E39-4EFB-8471-83426317FAA0}">
      <dgm:prSet/>
      <dgm:spPr/>
      <dgm:t>
        <a:bodyPr/>
        <a:lstStyle/>
        <a:p>
          <a:r>
            <a:rPr lang="en-US" b="1" i="0" dirty="0" err="1">
              <a:latin typeface="+mj-lt"/>
            </a:rPr>
            <a:t>Att</a:t>
          </a:r>
          <a:r>
            <a:rPr lang="en-US" b="1" i="0" dirty="0">
              <a:latin typeface="+mj-lt"/>
            </a:rPr>
            <a:t> </a:t>
          </a:r>
          <a:r>
            <a:rPr lang="en-US" b="1" i="0" dirty="0" err="1">
              <a:latin typeface="+mj-lt"/>
            </a:rPr>
            <a:t>medarbetare</a:t>
          </a:r>
          <a:r>
            <a:rPr lang="en-US" b="1" i="0" dirty="0">
              <a:latin typeface="+mj-lt"/>
            </a:rPr>
            <a:t> </a:t>
          </a:r>
          <a:r>
            <a:rPr lang="en-US" b="1" i="0" dirty="0" err="1">
              <a:latin typeface="+mj-lt"/>
            </a:rPr>
            <a:t>och</a:t>
          </a:r>
          <a:r>
            <a:rPr lang="en-US" b="1" i="0" dirty="0">
              <a:latin typeface="+mj-lt"/>
            </a:rPr>
            <a:t> </a:t>
          </a:r>
          <a:r>
            <a:rPr lang="en-US" b="1" i="0" dirty="0" err="1">
              <a:latin typeface="+mj-lt"/>
            </a:rPr>
            <a:t>chefer</a:t>
          </a:r>
          <a:r>
            <a:rPr lang="en-US" b="1" i="0" dirty="0">
              <a:latin typeface="+mj-lt"/>
            </a:rPr>
            <a:t> ska ha </a:t>
          </a:r>
          <a:r>
            <a:rPr lang="en-US" b="1" i="0" dirty="0" err="1">
              <a:latin typeface="+mj-lt"/>
            </a:rPr>
            <a:t>inflytande</a:t>
          </a:r>
          <a:r>
            <a:rPr lang="en-US" b="0" i="0" dirty="0">
              <a:latin typeface="+mj-lt"/>
            </a:rPr>
            <a:t> </a:t>
          </a:r>
          <a:r>
            <a:rPr lang="en-US" b="0" i="0" dirty="0" err="1">
              <a:latin typeface="+mj-lt"/>
            </a:rPr>
            <a:t>över</a:t>
          </a:r>
          <a:r>
            <a:rPr lang="en-US" b="0" i="0" dirty="0">
              <a:latin typeface="+mj-lt"/>
            </a:rPr>
            <a:t> AI-</a:t>
          </a:r>
          <a:r>
            <a:rPr lang="en-US" b="0" i="0" dirty="0" err="1">
              <a:latin typeface="+mj-lt"/>
            </a:rPr>
            <a:t>processerna</a:t>
          </a:r>
          <a:r>
            <a:rPr lang="en-US" b="0" i="0" dirty="0">
              <a:latin typeface="+mj-lt"/>
            </a:rPr>
            <a:t> </a:t>
          </a:r>
          <a:r>
            <a:rPr lang="en-US" b="0" i="0" dirty="0" err="1">
              <a:latin typeface="+mj-lt"/>
            </a:rPr>
            <a:t>på</a:t>
          </a:r>
          <a:r>
            <a:rPr lang="en-US" b="0" i="0" dirty="0">
              <a:latin typeface="+mj-lt"/>
            </a:rPr>
            <a:t> </a:t>
          </a:r>
          <a:r>
            <a:rPr lang="en-US" b="0" i="0" dirty="0" err="1">
              <a:latin typeface="+mj-lt"/>
            </a:rPr>
            <a:t>arbetsplatsen</a:t>
          </a:r>
          <a:r>
            <a:rPr lang="en-US" b="0" i="0" dirty="0">
              <a:latin typeface="+mj-lt"/>
            </a:rPr>
            <a:t> </a:t>
          </a:r>
          <a:r>
            <a:rPr lang="en-US" b="0" i="0" dirty="0" err="1">
              <a:latin typeface="+mj-lt"/>
            </a:rPr>
            <a:t>och</a:t>
          </a:r>
          <a:r>
            <a:rPr lang="en-US" b="0" i="0" dirty="0">
              <a:latin typeface="+mj-lt"/>
            </a:rPr>
            <a:t> </a:t>
          </a:r>
          <a:r>
            <a:rPr lang="en-US" b="0" i="0" dirty="0" err="1">
              <a:latin typeface="+mj-lt"/>
            </a:rPr>
            <a:t>att</a:t>
          </a:r>
          <a:r>
            <a:rPr lang="en-US" b="0" i="0" dirty="0">
              <a:latin typeface="+mj-lt"/>
            </a:rPr>
            <a:t> </a:t>
          </a:r>
          <a:r>
            <a:rPr lang="en-US" b="0" i="0" dirty="0" err="1">
              <a:latin typeface="+mj-lt"/>
            </a:rPr>
            <a:t>deras</a:t>
          </a:r>
          <a:r>
            <a:rPr lang="en-US" b="0" i="0" dirty="0">
              <a:latin typeface="+mj-lt"/>
            </a:rPr>
            <a:t> </a:t>
          </a:r>
          <a:r>
            <a:rPr lang="en-US" b="0" i="0" dirty="0" err="1">
              <a:latin typeface="+mj-lt"/>
            </a:rPr>
            <a:t>kompetens</a:t>
          </a:r>
          <a:r>
            <a:rPr lang="en-US" b="0" i="0" dirty="0">
              <a:latin typeface="+mj-lt"/>
            </a:rPr>
            <a:t>, </a:t>
          </a:r>
          <a:r>
            <a:rPr lang="en-US" b="0" i="0" dirty="0" err="1">
              <a:latin typeface="+mj-lt"/>
            </a:rPr>
            <a:t>kunskap</a:t>
          </a:r>
          <a:r>
            <a:rPr lang="en-US" b="0" i="0" dirty="0">
              <a:latin typeface="+mj-lt"/>
            </a:rPr>
            <a:t> </a:t>
          </a:r>
          <a:r>
            <a:rPr lang="en-US" b="0" i="0" dirty="0" err="1">
              <a:latin typeface="+mj-lt"/>
            </a:rPr>
            <a:t>och</a:t>
          </a:r>
          <a:r>
            <a:rPr lang="en-US" b="0" i="0" dirty="0">
              <a:latin typeface="+mj-lt"/>
            </a:rPr>
            <a:t> </a:t>
          </a:r>
          <a:r>
            <a:rPr lang="en-US" b="0" i="0" dirty="0" err="1">
              <a:latin typeface="+mj-lt"/>
            </a:rPr>
            <a:t>synpunkter</a:t>
          </a:r>
          <a:r>
            <a:rPr lang="en-US" b="0" i="0" dirty="0">
              <a:latin typeface="+mj-lt"/>
            </a:rPr>
            <a:t> </a:t>
          </a:r>
          <a:r>
            <a:rPr lang="en-US" b="0" i="0" dirty="0" err="1">
              <a:latin typeface="+mj-lt"/>
            </a:rPr>
            <a:t>bör</a:t>
          </a:r>
          <a:r>
            <a:rPr lang="en-US" b="0" i="0" dirty="0">
              <a:latin typeface="+mj-lt"/>
            </a:rPr>
            <a:t> </a:t>
          </a:r>
          <a:r>
            <a:rPr lang="en-US" b="0" i="0" dirty="0" err="1">
              <a:latin typeface="+mj-lt"/>
            </a:rPr>
            <a:t>tas</a:t>
          </a:r>
          <a:r>
            <a:rPr lang="en-US" b="0" i="0" dirty="0">
              <a:latin typeface="+mj-lt"/>
            </a:rPr>
            <a:t> </a:t>
          </a:r>
          <a:r>
            <a:rPr lang="en-US" b="0" i="0" dirty="0" err="1">
              <a:latin typeface="+mj-lt"/>
            </a:rPr>
            <a:t>tillvara</a:t>
          </a:r>
          <a:r>
            <a:rPr lang="en-US" b="0" i="0" dirty="0">
              <a:latin typeface="+mj-lt"/>
            </a:rPr>
            <a:t>.</a:t>
          </a:r>
          <a:r>
            <a:rPr lang="en-US" b="1" i="0" dirty="0">
              <a:latin typeface="+mj-lt"/>
            </a:rPr>
            <a:t> </a:t>
          </a:r>
          <a:r>
            <a:rPr lang="en-US" b="0" i="0" dirty="0">
              <a:latin typeface="+mj-lt"/>
            </a:rPr>
            <a:t>Vid </a:t>
          </a:r>
          <a:r>
            <a:rPr lang="en-US" b="0" i="0" dirty="0" err="1">
              <a:latin typeface="+mj-lt"/>
            </a:rPr>
            <a:t>inköp</a:t>
          </a:r>
          <a:r>
            <a:rPr lang="en-US" b="0" i="0" dirty="0">
              <a:latin typeface="+mj-lt"/>
            </a:rPr>
            <a:t> </a:t>
          </a:r>
          <a:r>
            <a:rPr lang="en-US" b="0" i="0" dirty="0" err="1">
              <a:latin typeface="+mj-lt"/>
            </a:rPr>
            <a:t>och</a:t>
          </a:r>
          <a:r>
            <a:rPr lang="en-US" b="0" i="0" dirty="0">
              <a:latin typeface="+mj-lt"/>
            </a:rPr>
            <a:t> </a:t>
          </a:r>
          <a:r>
            <a:rPr lang="en-US" b="0" i="0" dirty="0" err="1">
              <a:latin typeface="+mj-lt"/>
            </a:rPr>
            <a:t>implementering</a:t>
          </a:r>
          <a:r>
            <a:rPr lang="en-US" b="0" i="0" dirty="0">
              <a:latin typeface="+mj-lt"/>
            </a:rPr>
            <a:t> av </a:t>
          </a:r>
          <a:r>
            <a:rPr lang="en-US" b="0" i="0" dirty="0" err="1">
              <a:latin typeface="+mj-lt"/>
            </a:rPr>
            <a:t>ny</a:t>
          </a:r>
          <a:r>
            <a:rPr lang="en-US" b="0" i="0" dirty="0">
              <a:latin typeface="+mj-lt"/>
            </a:rPr>
            <a:t> </a:t>
          </a:r>
          <a:r>
            <a:rPr lang="en-US" b="0" i="0" dirty="0" err="1">
              <a:latin typeface="+mj-lt"/>
            </a:rPr>
            <a:t>teknik</a:t>
          </a:r>
          <a:r>
            <a:rPr lang="en-US" b="0" i="0" dirty="0">
              <a:latin typeface="+mj-lt"/>
            </a:rPr>
            <a:t> </a:t>
          </a:r>
          <a:r>
            <a:rPr lang="en-US" b="0" i="0" dirty="0" err="1">
              <a:latin typeface="+mj-lt"/>
            </a:rPr>
            <a:t>bör</a:t>
          </a:r>
          <a:r>
            <a:rPr lang="en-US" b="0" i="0" dirty="0">
              <a:latin typeface="+mj-lt"/>
            </a:rPr>
            <a:t> Visions </a:t>
          </a:r>
          <a:r>
            <a:rPr lang="en-US" b="0" i="0" dirty="0" err="1">
              <a:latin typeface="+mj-lt"/>
            </a:rPr>
            <a:t>medlemmar</a:t>
          </a:r>
          <a:r>
            <a:rPr lang="en-US" b="0" i="0" dirty="0">
              <a:latin typeface="+mj-lt"/>
            </a:rPr>
            <a:t> </a:t>
          </a:r>
          <a:r>
            <a:rPr lang="en-US" b="0" i="0" dirty="0" err="1">
              <a:latin typeface="+mj-lt"/>
            </a:rPr>
            <a:t>vara</a:t>
          </a:r>
          <a:r>
            <a:rPr lang="en-US" b="0" i="0" dirty="0">
              <a:latin typeface="+mj-lt"/>
            </a:rPr>
            <a:t> </a:t>
          </a:r>
          <a:r>
            <a:rPr lang="en-US" b="0" i="0" dirty="0" err="1">
              <a:latin typeface="+mj-lt"/>
            </a:rPr>
            <a:t>delaktiga</a:t>
          </a:r>
          <a:r>
            <a:rPr lang="en-US" b="0" i="0" dirty="0">
              <a:latin typeface="+mj-lt"/>
            </a:rPr>
            <a:t> </a:t>
          </a:r>
          <a:r>
            <a:rPr lang="en-US" b="0" i="0" dirty="0" err="1">
              <a:latin typeface="+mj-lt"/>
            </a:rPr>
            <a:t>och</a:t>
          </a:r>
          <a:r>
            <a:rPr lang="en-US" b="0" i="0" dirty="0">
              <a:latin typeface="+mj-lt"/>
            </a:rPr>
            <a:t> ha </a:t>
          </a:r>
          <a:r>
            <a:rPr lang="en-US" b="0" i="0" dirty="0" err="1">
              <a:latin typeface="+mj-lt"/>
            </a:rPr>
            <a:t>möjlighet</a:t>
          </a:r>
          <a:r>
            <a:rPr lang="en-US" b="0" i="0" dirty="0">
              <a:latin typeface="+mj-lt"/>
            </a:rPr>
            <a:t> </a:t>
          </a:r>
          <a:r>
            <a:rPr lang="en-US" b="0" i="0" dirty="0" err="1">
              <a:latin typeface="+mj-lt"/>
            </a:rPr>
            <a:t>att</a:t>
          </a:r>
          <a:r>
            <a:rPr lang="en-US" b="0" i="0" dirty="0">
              <a:latin typeface="+mj-lt"/>
            </a:rPr>
            <a:t> </a:t>
          </a:r>
          <a:r>
            <a:rPr lang="en-US" b="0" i="0" dirty="0" err="1">
              <a:latin typeface="+mj-lt"/>
            </a:rPr>
            <a:t>påverka</a:t>
          </a:r>
          <a:r>
            <a:rPr lang="en-US" b="0" i="0" dirty="0">
              <a:latin typeface="+mj-lt"/>
            </a:rPr>
            <a:t>. </a:t>
          </a:r>
          <a:endParaRPr lang="en-US" dirty="0">
            <a:latin typeface="+mj-lt"/>
          </a:endParaRPr>
        </a:p>
      </dgm:t>
    </dgm:pt>
    <dgm:pt modelId="{71DFBED0-7337-48C6-BD22-443B4E8398AE}" type="parTrans" cxnId="{A1213755-8EC3-47AA-A7DE-43B7FC8A4CB7}">
      <dgm:prSet/>
      <dgm:spPr/>
      <dgm:t>
        <a:bodyPr/>
        <a:lstStyle/>
        <a:p>
          <a:endParaRPr lang="en-US"/>
        </a:p>
      </dgm:t>
    </dgm:pt>
    <dgm:pt modelId="{3AF4B1A0-1732-444F-BE14-A3F75B9631E4}" type="sibTrans" cxnId="{A1213755-8EC3-47AA-A7DE-43B7FC8A4CB7}">
      <dgm:prSet/>
      <dgm:spPr/>
      <dgm:t>
        <a:bodyPr/>
        <a:lstStyle/>
        <a:p>
          <a:endParaRPr lang="en-US"/>
        </a:p>
      </dgm:t>
    </dgm:pt>
    <dgm:pt modelId="{37881C67-7FE1-470B-B009-2E5721F9E43B}">
      <dgm:prSet/>
      <dgm:spPr/>
      <dgm:t>
        <a:bodyPr/>
        <a:lstStyle/>
        <a:p>
          <a:r>
            <a:rPr lang="en-US" b="1" i="0" dirty="0" err="1">
              <a:latin typeface="+mj-lt"/>
            </a:rPr>
            <a:t>Att</a:t>
          </a:r>
          <a:r>
            <a:rPr lang="en-US" b="1" i="0" dirty="0">
              <a:latin typeface="+mj-lt"/>
            </a:rPr>
            <a:t> </a:t>
          </a:r>
          <a:r>
            <a:rPr lang="en-US" b="1" i="0" dirty="0" err="1">
              <a:latin typeface="+mj-lt"/>
            </a:rPr>
            <a:t>arbetsgivare</a:t>
          </a:r>
          <a:r>
            <a:rPr lang="en-US" b="1" i="0" dirty="0">
              <a:latin typeface="+mj-lt"/>
            </a:rPr>
            <a:t> </a:t>
          </a:r>
          <a:r>
            <a:rPr lang="en-US" b="1" i="0" dirty="0" err="1">
              <a:latin typeface="+mj-lt"/>
            </a:rPr>
            <a:t>säkerställer</a:t>
          </a:r>
          <a:r>
            <a:rPr lang="en-US" b="1" i="0" dirty="0">
              <a:latin typeface="+mj-lt"/>
            </a:rPr>
            <a:t> </a:t>
          </a:r>
          <a:r>
            <a:rPr lang="en-US" b="1" i="0" dirty="0" err="1">
              <a:latin typeface="+mj-lt"/>
            </a:rPr>
            <a:t>en</a:t>
          </a:r>
          <a:r>
            <a:rPr lang="en-US" b="1" i="0" dirty="0">
              <a:latin typeface="+mj-lt"/>
            </a:rPr>
            <a:t> god digital </a:t>
          </a:r>
          <a:r>
            <a:rPr lang="en-US" b="1" i="0" dirty="0" err="1">
              <a:latin typeface="+mj-lt"/>
            </a:rPr>
            <a:t>arbetsmiljö</a:t>
          </a:r>
          <a:r>
            <a:rPr lang="en-US" b="1" i="0" dirty="0">
              <a:latin typeface="+mj-lt"/>
            </a:rPr>
            <a:t>. </a:t>
          </a:r>
          <a:r>
            <a:rPr lang="en-US" b="0" i="0" dirty="0">
              <a:latin typeface="+mj-lt"/>
            </a:rPr>
            <a:t>Den </a:t>
          </a:r>
          <a:r>
            <a:rPr lang="en-US" b="0" i="0" dirty="0" err="1">
              <a:latin typeface="+mj-lt"/>
            </a:rPr>
            <a:t>digitala</a:t>
          </a:r>
          <a:r>
            <a:rPr lang="en-US" b="0" i="0" dirty="0">
              <a:latin typeface="+mj-lt"/>
            </a:rPr>
            <a:t> </a:t>
          </a:r>
          <a:r>
            <a:rPr lang="en-US" b="0" i="0" dirty="0" err="1">
              <a:latin typeface="+mj-lt"/>
            </a:rPr>
            <a:t>arbetsmiljön</a:t>
          </a:r>
          <a:r>
            <a:rPr lang="en-US" b="0" i="0" dirty="0">
              <a:latin typeface="+mj-lt"/>
            </a:rPr>
            <a:t> ska </a:t>
          </a:r>
          <a:r>
            <a:rPr lang="en-US" b="0" i="0" dirty="0" err="1">
              <a:latin typeface="+mj-lt"/>
            </a:rPr>
            <a:t>vara</a:t>
          </a:r>
          <a:r>
            <a:rPr lang="en-US" b="0" i="0" dirty="0">
              <a:latin typeface="+mj-lt"/>
            </a:rPr>
            <a:t> </a:t>
          </a:r>
          <a:r>
            <a:rPr lang="en-US" b="0" i="0" dirty="0" err="1">
              <a:latin typeface="+mj-lt"/>
            </a:rPr>
            <a:t>en</a:t>
          </a:r>
          <a:r>
            <a:rPr lang="en-US" b="0" i="0" dirty="0">
              <a:latin typeface="+mj-lt"/>
            </a:rPr>
            <a:t> del av det </a:t>
          </a:r>
          <a:r>
            <a:rPr lang="en-US" b="0" i="0" dirty="0" err="1">
              <a:latin typeface="+mj-lt"/>
            </a:rPr>
            <a:t>systematiska</a:t>
          </a:r>
          <a:r>
            <a:rPr lang="en-US" b="0" i="0" dirty="0">
              <a:latin typeface="+mj-lt"/>
            </a:rPr>
            <a:t> </a:t>
          </a:r>
          <a:r>
            <a:rPr lang="en-US" b="0" i="0" dirty="0" err="1">
              <a:latin typeface="+mj-lt"/>
            </a:rPr>
            <a:t>arbetsmiljöarbetet</a:t>
          </a:r>
          <a:r>
            <a:rPr lang="en-US" b="0" i="0" dirty="0">
              <a:latin typeface="+mj-lt"/>
            </a:rPr>
            <a:t> </a:t>
          </a:r>
          <a:r>
            <a:rPr lang="en-US" b="0" i="0" dirty="0" err="1">
              <a:latin typeface="+mj-lt"/>
            </a:rPr>
            <a:t>på</a:t>
          </a:r>
          <a:r>
            <a:rPr lang="en-US" b="0" i="0" dirty="0">
              <a:latin typeface="+mj-lt"/>
            </a:rPr>
            <a:t> </a:t>
          </a:r>
          <a:r>
            <a:rPr lang="en-US" b="0" i="0" dirty="0" err="1">
              <a:latin typeface="+mj-lt"/>
            </a:rPr>
            <a:t>arbetsplatsen</a:t>
          </a:r>
          <a:r>
            <a:rPr lang="en-US" b="0" i="0" dirty="0">
              <a:latin typeface="+mj-lt"/>
            </a:rPr>
            <a:t>.  </a:t>
          </a:r>
          <a:endParaRPr lang="en-US" dirty="0">
            <a:latin typeface="+mj-lt"/>
          </a:endParaRPr>
        </a:p>
      </dgm:t>
    </dgm:pt>
    <dgm:pt modelId="{3E915398-2627-415D-A679-403BA1322941}" type="parTrans" cxnId="{20BCD7CB-13AC-40C1-A604-2FA122B0FC1E}">
      <dgm:prSet/>
      <dgm:spPr/>
      <dgm:t>
        <a:bodyPr/>
        <a:lstStyle/>
        <a:p>
          <a:endParaRPr lang="en-US"/>
        </a:p>
      </dgm:t>
    </dgm:pt>
    <dgm:pt modelId="{E6E0678A-2468-40CF-BC6E-F3F3A93B782C}" type="sibTrans" cxnId="{20BCD7CB-13AC-40C1-A604-2FA122B0FC1E}">
      <dgm:prSet/>
      <dgm:spPr/>
      <dgm:t>
        <a:bodyPr/>
        <a:lstStyle/>
        <a:p>
          <a:endParaRPr lang="en-US"/>
        </a:p>
      </dgm:t>
    </dgm:pt>
    <dgm:pt modelId="{3ED4C0EA-DB94-4932-8BCA-498A23D650BA}">
      <dgm:prSet/>
      <dgm:spPr/>
      <dgm:t>
        <a:bodyPr/>
        <a:lstStyle/>
        <a:p>
          <a:r>
            <a:rPr lang="en-US" b="1" i="0" dirty="0" err="1">
              <a:latin typeface="+mj-lt"/>
            </a:rPr>
            <a:t>Att</a:t>
          </a:r>
          <a:r>
            <a:rPr lang="en-US" b="1" i="0" dirty="0">
              <a:latin typeface="+mj-lt"/>
            </a:rPr>
            <a:t> </a:t>
          </a:r>
          <a:r>
            <a:rPr lang="en-US" b="1" i="0" dirty="0" err="1">
              <a:latin typeface="+mj-lt"/>
            </a:rPr>
            <a:t>arbetsgivare</a:t>
          </a:r>
          <a:r>
            <a:rPr lang="en-US" b="1" i="0" dirty="0">
              <a:latin typeface="+mj-lt"/>
            </a:rPr>
            <a:t> ska</a:t>
          </a:r>
          <a:r>
            <a:rPr lang="en-US" b="0" i="0" dirty="0">
              <a:latin typeface="+mj-lt"/>
            </a:rPr>
            <a:t> </a:t>
          </a:r>
          <a:r>
            <a:rPr lang="en-US" b="1" i="0" dirty="0">
              <a:latin typeface="+mj-lt"/>
            </a:rPr>
            <a:t>ta </a:t>
          </a:r>
          <a:r>
            <a:rPr lang="en-US" b="1" i="0" dirty="0" err="1">
              <a:latin typeface="+mj-lt"/>
            </a:rPr>
            <a:t>fram</a:t>
          </a:r>
          <a:r>
            <a:rPr lang="en-US" b="1" i="0" dirty="0">
              <a:latin typeface="+mj-lt"/>
            </a:rPr>
            <a:t> </a:t>
          </a:r>
          <a:r>
            <a:rPr lang="en-US" b="1" i="0" dirty="0" err="1">
              <a:latin typeface="+mj-lt"/>
            </a:rPr>
            <a:t>och</a:t>
          </a:r>
          <a:r>
            <a:rPr lang="en-US" b="1" i="0" dirty="0">
              <a:latin typeface="+mj-lt"/>
            </a:rPr>
            <a:t> </a:t>
          </a:r>
          <a:r>
            <a:rPr lang="en-US" b="1" i="0" dirty="0" err="1">
              <a:latin typeface="+mj-lt"/>
            </a:rPr>
            <a:t>använda</a:t>
          </a:r>
          <a:r>
            <a:rPr lang="en-US" b="1" i="0" dirty="0">
              <a:latin typeface="+mj-lt"/>
            </a:rPr>
            <a:t> </a:t>
          </a:r>
          <a:r>
            <a:rPr lang="en-US" b="1" i="0" dirty="0" err="1">
              <a:latin typeface="+mj-lt"/>
            </a:rPr>
            <a:t>strategiska</a:t>
          </a:r>
          <a:r>
            <a:rPr lang="en-US" b="1" i="0" dirty="0">
              <a:latin typeface="+mj-lt"/>
            </a:rPr>
            <a:t> </a:t>
          </a:r>
          <a:r>
            <a:rPr lang="en-US" b="1" i="0" dirty="0" err="1">
              <a:latin typeface="+mj-lt"/>
            </a:rPr>
            <a:t>och</a:t>
          </a:r>
          <a:r>
            <a:rPr lang="en-US" b="1" i="0" dirty="0">
              <a:latin typeface="+mj-lt"/>
            </a:rPr>
            <a:t> </a:t>
          </a:r>
          <a:r>
            <a:rPr lang="en-US" b="1" i="0" dirty="0" err="1">
              <a:latin typeface="+mj-lt"/>
            </a:rPr>
            <a:t>långsiktiga</a:t>
          </a:r>
          <a:r>
            <a:rPr lang="en-US" b="1" i="0" dirty="0">
              <a:latin typeface="+mj-lt"/>
            </a:rPr>
            <a:t> </a:t>
          </a:r>
          <a:r>
            <a:rPr lang="en-US" b="1" i="0" dirty="0" err="1">
              <a:latin typeface="+mj-lt"/>
            </a:rPr>
            <a:t>kompetensförsörjningsplaner</a:t>
          </a:r>
          <a:r>
            <a:rPr lang="en-US" b="0" i="0" dirty="0">
              <a:latin typeface="+mj-lt"/>
            </a:rPr>
            <a:t> </a:t>
          </a:r>
          <a:r>
            <a:rPr lang="en-US" b="0" i="0" dirty="0" err="1">
              <a:latin typeface="+mj-lt"/>
            </a:rPr>
            <a:t>och</a:t>
          </a:r>
          <a:r>
            <a:rPr lang="en-US" b="0" i="0" dirty="0">
              <a:latin typeface="+mj-lt"/>
            </a:rPr>
            <a:t> </a:t>
          </a:r>
          <a:r>
            <a:rPr lang="en-US" b="0" i="0" dirty="0" err="1">
              <a:latin typeface="+mj-lt"/>
            </a:rPr>
            <a:t>att</a:t>
          </a:r>
          <a:r>
            <a:rPr lang="en-US" b="0" i="0" dirty="0">
              <a:latin typeface="+mj-lt"/>
            </a:rPr>
            <a:t> </a:t>
          </a:r>
          <a:r>
            <a:rPr lang="en-US" b="0" i="0" dirty="0" err="1">
              <a:latin typeface="+mj-lt"/>
            </a:rPr>
            <a:t>medarbetare</a:t>
          </a:r>
          <a:r>
            <a:rPr lang="en-US" b="0" i="0" dirty="0">
              <a:latin typeface="+mj-lt"/>
            </a:rPr>
            <a:t> </a:t>
          </a:r>
          <a:r>
            <a:rPr lang="en-US" b="0" i="0" dirty="0" err="1">
              <a:latin typeface="+mj-lt"/>
            </a:rPr>
            <a:t>upprättar</a:t>
          </a:r>
          <a:r>
            <a:rPr lang="en-US" b="0" i="0" dirty="0">
              <a:latin typeface="+mj-lt"/>
            </a:rPr>
            <a:t> </a:t>
          </a:r>
          <a:r>
            <a:rPr lang="en-US" b="1" i="0" dirty="0" err="1">
              <a:latin typeface="+mj-lt"/>
            </a:rPr>
            <a:t>individuella</a:t>
          </a:r>
          <a:r>
            <a:rPr lang="en-US" b="1" i="0" dirty="0">
              <a:latin typeface="+mj-lt"/>
            </a:rPr>
            <a:t> </a:t>
          </a:r>
          <a:r>
            <a:rPr lang="en-US" b="1" i="0" dirty="0" err="1">
              <a:latin typeface="+mj-lt"/>
            </a:rPr>
            <a:t>kompetensutvecklingsplaner</a:t>
          </a:r>
          <a:r>
            <a:rPr lang="en-US" b="1" i="0" dirty="0">
              <a:latin typeface="+mj-lt"/>
            </a:rPr>
            <a:t> </a:t>
          </a:r>
          <a:r>
            <a:rPr lang="en-US" b="0" i="0" dirty="0" err="1">
              <a:latin typeface="+mj-lt"/>
            </a:rPr>
            <a:t>i</a:t>
          </a:r>
          <a:r>
            <a:rPr lang="en-US" b="0" i="0" dirty="0">
              <a:latin typeface="+mj-lt"/>
            </a:rPr>
            <a:t> dialog med sin chef.  </a:t>
          </a:r>
          <a:endParaRPr lang="en-US" dirty="0">
            <a:latin typeface="+mj-lt"/>
          </a:endParaRPr>
        </a:p>
      </dgm:t>
    </dgm:pt>
    <dgm:pt modelId="{08BC13A2-E79A-4E22-BC28-575551D48A4B}" type="parTrans" cxnId="{96BFA693-0941-41B9-9FBC-AF4F4CC84125}">
      <dgm:prSet/>
      <dgm:spPr/>
      <dgm:t>
        <a:bodyPr/>
        <a:lstStyle/>
        <a:p>
          <a:endParaRPr lang="en-US"/>
        </a:p>
      </dgm:t>
    </dgm:pt>
    <dgm:pt modelId="{40F56662-D4D1-40F4-9FCD-4F68BD7258C7}" type="sibTrans" cxnId="{96BFA693-0941-41B9-9FBC-AF4F4CC84125}">
      <dgm:prSet/>
      <dgm:spPr/>
      <dgm:t>
        <a:bodyPr/>
        <a:lstStyle/>
        <a:p>
          <a:endParaRPr lang="en-US"/>
        </a:p>
      </dgm:t>
    </dgm:pt>
    <dgm:pt modelId="{CEF6BA9F-837B-430F-82F0-C1AAFC3ACF0B}">
      <dgm:prSet/>
      <dgm:spPr/>
      <dgm:t>
        <a:bodyPr/>
        <a:lstStyle/>
        <a:p>
          <a:r>
            <a:rPr lang="en-US" b="1" i="0" dirty="0" err="1">
              <a:latin typeface="+mj-lt"/>
            </a:rPr>
            <a:t>Att</a:t>
          </a:r>
          <a:r>
            <a:rPr lang="en-US" b="1" i="0" dirty="0">
              <a:latin typeface="+mj-lt"/>
            </a:rPr>
            <a:t> </a:t>
          </a:r>
          <a:r>
            <a:rPr lang="en-US" b="1" i="0" dirty="0" err="1">
              <a:latin typeface="+mj-lt"/>
            </a:rPr>
            <a:t>utbildningsanordnare</a:t>
          </a:r>
          <a:r>
            <a:rPr lang="en-US" b="1" i="0" dirty="0">
              <a:latin typeface="+mj-lt"/>
            </a:rPr>
            <a:t> </a:t>
          </a:r>
          <a:r>
            <a:rPr lang="en-US" b="1" i="0" dirty="0" err="1">
              <a:latin typeface="+mj-lt"/>
            </a:rPr>
            <a:t>anpassar</a:t>
          </a:r>
          <a:r>
            <a:rPr lang="en-US" b="1" i="0" dirty="0">
              <a:latin typeface="+mj-lt"/>
            </a:rPr>
            <a:t> </a:t>
          </a:r>
          <a:r>
            <a:rPr lang="en-US" b="1" i="0" dirty="0" err="1">
              <a:latin typeface="+mj-lt"/>
            </a:rPr>
            <a:t>sina</a:t>
          </a:r>
          <a:r>
            <a:rPr lang="en-US" b="1" i="0" dirty="0">
              <a:latin typeface="+mj-lt"/>
            </a:rPr>
            <a:t> </a:t>
          </a:r>
          <a:r>
            <a:rPr lang="en-US" b="1" i="0" dirty="0" err="1">
              <a:latin typeface="+mj-lt"/>
            </a:rPr>
            <a:t>utbildningar</a:t>
          </a:r>
          <a:r>
            <a:rPr lang="en-US" b="1" i="0" dirty="0">
              <a:latin typeface="+mj-lt"/>
            </a:rPr>
            <a:t> </a:t>
          </a:r>
          <a:r>
            <a:rPr lang="en-US" b="0" i="0" dirty="0">
              <a:latin typeface="+mj-lt"/>
            </a:rPr>
            <a:t>för </a:t>
          </a:r>
          <a:r>
            <a:rPr lang="en-US" b="0" i="0" dirty="0" err="1">
              <a:latin typeface="+mj-lt"/>
            </a:rPr>
            <a:t>att</a:t>
          </a:r>
          <a:r>
            <a:rPr lang="en-US" b="0" i="0" dirty="0">
              <a:latin typeface="+mj-lt"/>
            </a:rPr>
            <a:t> </a:t>
          </a:r>
          <a:r>
            <a:rPr lang="en-US" b="0" i="0" dirty="0" err="1">
              <a:latin typeface="+mj-lt"/>
            </a:rPr>
            <a:t>möta</a:t>
          </a:r>
          <a:r>
            <a:rPr lang="en-US" b="0" i="0" dirty="0">
              <a:latin typeface="+mj-lt"/>
            </a:rPr>
            <a:t> de </a:t>
          </a:r>
          <a:r>
            <a:rPr lang="en-US" b="0" i="0" dirty="0" err="1">
              <a:latin typeface="+mj-lt"/>
            </a:rPr>
            <a:t>utmaningar</a:t>
          </a:r>
          <a:r>
            <a:rPr lang="en-US" b="0" i="0" dirty="0">
              <a:latin typeface="+mj-lt"/>
            </a:rPr>
            <a:t> </a:t>
          </a:r>
          <a:r>
            <a:rPr lang="en-US" b="0" i="0" dirty="0" err="1">
              <a:latin typeface="+mj-lt"/>
            </a:rPr>
            <a:t>och</a:t>
          </a:r>
          <a:r>
            <a:rPr lang="en-US" b="0" i="0" dirty="0">
              <a:latin typeface="+mj-lt"/>
            </a:rPr>
            <a:t> </a:t>
          </a:r>
          <a:r>
            <a:rPr lang="en-US" b="0" i="0" dirty="0" err="1">
              <a:latin typeface="+mj-lt"/>
            </a:rPr>
            <a:t>möjligheter</a:t>
          </a:r>
          <a:r>
            <a:rPr lang="en-US" b="0" i="0" dirty="0">
              <a:latin typeface="+mj-lt"/>
            </a:rPr>
            <a:t> </a:t>
          </a:r>
          <a:r>
            <a:rPr lang="en-US" b="0" i="0" dirty="0" err="1">
              <a:latin typeface="+mj-lt"/>
            </a:rPr>
            <a:t>som</a:t>
          </a:r>
          <a:r>
            <a:rPr lang="en-US" b="0" i="0" dirty="0">
              <a:latin typeface="+mj-lt"/>
            </a:rPr>
            <a:t> den </a:t>
          </a:r>
          <a:r>
            <a:rPr lang="en-US" b="0" i="0" dirty="0" err="1">
              <a:latin typeface="+mj-lt"/>
            </a:rPr>
            <a:t>tekniska</a:t>
          </a:r>
          <a:r>
            <a:rPr lang="en-US" b="0" i="0" dirty="0">
              <a:latin typeface="+mj-lt"/>
            </a:rPr>
            <a:t> </a:t>
          </a:r>
          <a:r>
            <a:rPr lang="en-US" b="0" i="0" dirty="0" err="1">
              <a:latin typeface="+mj-lt"/>
            </a:rPr>
            <a:t>utvecklingen</a:t>
          </a:r>
          <a:r>
            <a:rPr lang="en-US" b="0" i="0" dirty="0">
              <a:latin typeface="+mj-lt"/>
            </a:rPr>
            <a:t> </a:t>
          </a:r>
          <a:r>
            <a:rPr lang="en-US" b="0" i="0" dirty="0" err="1">
              <a:latin typeface="+mj-lt"/>
            </a:rPr>
            <a:t>och</a:t>
          </a:r>
          <a:r>
            <a:rPr lang="en-US" b="0" i="0" dirty="0">
              <a:latin typeface="+mj-lt"/>
            </a:rPr>
            <a:t> AI </a:t>
          </a:r>
          <a:r>
            <a:rPr lang="en-US" b="0" i="0" dirty="0" err="1">
              <a:latin typeface="+mj-lt"/>
            </a:rPr>
            <a:t>medför</a:t>
          </a:r>
          <a:r>
            <a:rPr lang="en-US" b="0" i="0" dirty="0">
              <a:latin typeface="+mj-lt"/>
            </a:rPr>
            <a:t>.  </a:t>
          </a:r>
          <a:endParaRPr lang="en-US" dirty="0">
            <a:latin typeface="+mj-lt"/>
          </a:endParaRPr>
        </a:p>
      </dgm:t>
    </dgm:pt>
    <dgm:pt modelId="{939C88C1-E658-4501-A37F-955AB1AE24A9}" type="parTrans" cxnId="{77537A52-728B-4893-A3F8-400CCFE07BC3}">
      <dgm:prSet/>
      <dgm:spPr/>
      <dgm:t>
        <a:bodyPr/>
        <a:lstStyle/>
        <a:p>
          <a:endParaRPr lang="en-US"/>
        </a:p>
      </dgm:t>
    </dgm:pt>
    <dgm:pt modelId="{7A54CAE4-54CC-4478-91CB-E73736F85DEE}" type="sibTrans" cxnId="{77537A52-728B-4893-A3F8-400CCFE07BC3}">
      <dgm:prSet/>
      <dgm:spPr/>
      <dgm:t>
        <a:bodyPr/>
        <a:lstStyle/>
        <a:p>
          <a:endParaRPr lang="en-US"/>
        </a:p>
      </dgm:t>
    </dgm:pt>
    <dgm:pt modelId="{23EDF534-0B2F-4E56-A1DA-A8659D4C077B}">
      <dgm:prSet/>
      <dgm:spPr/>
      <dgm:t>
        <a:bodyPr/>
        <a:lstStyle/>
        <a:p>
          <a:r>
            <a:rPr lang="en-US" b="1" i="0" dirty="0">
              <a:latin typeface="+mj-lt"/>
            </a:rPr>
            <a:t>Se </a:t>
          </a:r>
          <a:r>
            <a:rPr lang="en-US" b="1" i="0" dirty="0" err="1">
              <a:latin typeface="+mj-lt"/>
            </a:rPr>
            <a:t>en</a:t>
          </a:r>
          <a:r>
            <a:rPr lang="en-US" b="1" i="0" dirty="0">
              <a:latin typeface="+mj-lt"/>
            </a:rPr>
            <a:t> </a:t>
          </a:r>
          <a:r>
            <a:rPr lang="en-US" b="1" i="0" dirty="0" err="1">
              <a:latin typeface="+mj-lt"/>
            </a:rPr>
            <a:t>nationell</a:t>
          </a:r>
          <a:r>
            <a:rPr lang="en-US" b="1" i="0" dirty="0">
              <a:latin typeface="+mj-lt"/>
            </a:rPr>
            <a:t> </a:t>
          </a:r>
          <a:r>
            <a:rPr lang="en-US" b="1" i="0" dirty="0" err="1">
              <a:latin typeface="+mj-lt"/>
            </a:rPr>
            <a:t>samordning</a:t>
          </a:r>
          <a:r>
            <a:rPr lang="en-US" b="1" i="0" dirty="0">
              <a:latin typeface="+mj-lt"/>
            </a:rPr>
            <a:t>.</a:t>
          </a:r>
          <a:r>
            <a:rPr lang="en-US" b="0" i="0" dirty="0">
              <a:latin typeface="+mj-lt"/>
            </a:rPr>
            <a:t> Staten </a:t>
          </a:r>
          <a:r>
            <a:rPr lang="en-US" b="0" i="0" dirty="0" err="1">
              <a:latin typeface="+mj-lt"/>
            </a:rPr>
            <a:t>bör</a:t>
          </a:r>
          <a:r>
            <a:rPr lang="en-US" b="0" i="0" dirty="0">
              <a:latin typeface="+mj-lt"/>
            </a:rPr>
            <a:t> ta </a:t>
          </a:r>
          <a:r>
            <a:rPr lang="en-US" b="0" i="0" dirty="0" err="1">
              <a:latin typeface="+mj-lt"/>
            </a:rPr>
            <a:t>ett</a:t>
          </a:r>
          <a:r>
            <a:rPr lang="en-US" b="0" i="0" dirty="0">
              <a:latin typeface="+mj-lt"/>
            </a:rPr>
            <a:t> </a:t>
          </a:r>
          <a:r>
            <a:rPr lang="en-US" b="0" i="0" dirty="0" err="1">
              <a:latin typeface="+mj-lt"/>
            </a:rPr>
            <a:t>större</a:t>
          </a:r>
          <a:r>
            <a:rPr lang="en-US" b="0" i="0" dirty="0">
              <a:latin typeface="+mj-lt"/>
            </a:rPr>
            <a:t> </a:t>
          </a:r>
          <a:r>
            <a:rPr lang="en-US" b="0" i="0" dirty="0" err="1">
              <a:latin typeface="+mj-lt"/>
            </a:rPr>
            <a:t>ansvar</a:t>
          </a:r>
          <a:r>
            <a:rPr lang="en-US" b="0" i="0" dirty="0">
              <a:latin typeface="+mj-lt"/>
            </a:rPr>
            <a:t> </a:t>
          </a:r>
          <a:r>
            <a:rPr lang="en-US" b="0" i="0" dirty="0" err="1">
              <a:latin typeface="+mj-lt"/>
            </a:rPr>
            <a:t>kring</a:t>
          </a:r>
          <a:r>
            <a:rPr lang="en-US" b="0" i="0" dirty="0">
              <a:latin typeface="+mj-lt"/>
            </a:rPr>
            <a:t> </a:t>
          </a:r>
          <a:r>
            <a:rPr lang="en-US" b="0" i="0" dirty="0" err="1">
              <a:latin typeface="+mj-lt"/>
            </a:rPr>
            <a:t>frågor</a:t>
          </a:r>
          <a:r>
            <a:rPr lang="en-US" b="0" i="0" dirty="0">
              <a:latin typeface="+mj-lt"/>
            </a:rPr>
            <a:t> om </a:t>
          </a:r>
          <a:r>
            <a:rPr lang="en-US" b="0" i="0" dirty="0" err="1">
              <a:latin typeface="+mj-lt"/>
            </a:rPr>
            <a:t>infrastrukturen</a:t>
          </a:r>
          <a:r>
            <a:rPr lang="en-US" b="0" i="0" dirty="0">
              <a:latin typeface="+mj-lt"/>
            </a:rPr>
            <a:t> för AI. </a:t>
          </a:r>
          <a:r>
            <a:rPr lang="en-US" b="0" i="0" dirty="0" err="1">
              <a:latin typeface="+mj-lt"/>
            </a:rPr>
            <a:t>Dessutom</a:t>
          </a:r>
          <a:r>
            <a:rPr lang="en-US" b="0" i="0" dirty="0">
              <a:latin typeface="+mj-lt"/>
            </a:rPr>
            <a:t> </a:t>
          </a:r>
          <a:r>
            <a:rPr lang="en-US" b="0" i="0" dirty="0" err="1">
              <a:latin typeface="+mj-lt"/>
            </a:rPr>
            <a:t>behövs</a:t>
          </a:r>
          <a:r>
            <a:rPr lang="en-US" b="0" i="0" dirty="0">
              <a:latin typeface="+mj-lt"/>
            </a:rPr>
            <a:t> </a:t>
          </a:r>
          <a:r>
            <a:rPr lang="en-US" b="0" i="0" dirty="0" err="1">
              <a:latin typeface="+mj-lt"/>
            </a:rPr>
            <a:t>fler</a:t>
          </a:r>
          <a:r>
            <a:rPr lang="en-US" b="0" i="0" dirty="0">
              <a:latin typeface="+mj-lt"/>
            </a:rPr>
            <a:t> </a:t>
          </a:r>
          <a:r>
            <a:rPr lang="en-US" b="0" i="0" dirty="0" err="1">
              <a:latin typeface="+mj-lt"/>
            </a:rPr>
            <a:t>initiativ</a:t>
          </a:r>
          <a:r>
            <a:rPr lang="en-US" b="0" i="0" dirty="0">
              <a:latin typeface="+mj-lt"/>
            </a:rPr>
            <a:t> </a:t>
          </a:r>
          <a:r>
            <a:rPr lang="en-US" b="0" i="0" dirty="0" err="1">
              <a:latin typeface="+mj-lt"/>
            </a:rPr>
            <a:t>som</a:t>
          </a:r>
          <a:r>
            <a:rPr lang="en-US" b="0" i="0" dirty="0">
              <a:latin typeface="+mj-lt"/>
            </a:rPr>
            <a:t> </a:t>
          </a:r>
          <a:r>
            <a:rPr lang="en-US" b="0" i="0" dirty="0" err="1">
              <a:latin typeface="+mj-lt"/>
            </a:rPr>
            <a:t>stöttar</a:t>
          </a:r>
          <a:r>
            <a:rPr lang="en-US" b="0" i="0" dirty="0">
              <a:latin typeface="+mj-lt"/>
            </a:rPr>
            <a:t> </a:t>
          </a:r>
          <a:r>
            <a:rPr lang="en-US" b="0" i="0" dirty="0" err="1">
              <a:latin typeface="+mj-lt"/>
            </a:rPr>
            <a:t>kommuner</a:t>
          </a:r>
          <a:r>
            <a:rPr lang="en-US" b="0" i="0" dirty="0">
              <a:latin typeface="+mj-lt"/>
            </a:rPr>
            <a:t> </a:t>
          </a:r>
          <a:r>
            <a:rPr lang="en-US" b="0" i="0" dirty="0" err="1">
              <a:latin typeface="+mj-lt"/>
            </a:rPr>
            <a:t>och</a:t>
          </a:r>
          <a:r>
            <a:rPr lang="en-US" b="0" i="0" dirty="0">
              <a:latin typeface="+mj-lt"/>
            </a:rPr>
            <a:t> </a:t>
          </a:r>
          <a:r>
            <a:rPr lang="en-US" b="0" i="0" dirty="0" err="1">
              <a:latin typeface="+mj-lt"/>
            </a:rPr>
            <a:t>regioner</a:t>
          </a:r>
          <a:r>
            <a:rPr lang="en-US" b="0" i="0" dirty="0">
              <a:latin typeface="+mj-lt"/>
            </a:rPr>
            <a:t> </a:t>
          </a:r>
          <a:r>
            <a:rPr lang="en-US" b="0" i="0" dirty="0" err="1">
              <a:latin typeface="+mj-lt"/>
            </a:rPr>
            <a:t>i</a:t>
          </a:r>
          <a:r>
            <a:rPr lang="en-US" b="0" i="0" dirty="0">
              <a:latin typeface="+mj-lt"/>
            </a:rPr>
            <a:t> </a:t>
          </a:r>
          <a:r>
            <a:rPr lang="en-US" b="0" i="0" dirty="0" err="1">
              <a:latin typeface="+mj-lt"/>
            </a:rPr>
            <a:t>deras</a:t>
          </a:r>
          <a:r>
            <a:rPr lang="en-US" b="0" i="0" dirty="0">
              <a:latin typeface="+mj-lt"/>
            </a:rPr>
            <a:t> processer </a:t>
          </a:r>
          <a:r>
            <a:rPr lang="en-US" b="0" i="0" dirty="0" err="1">
              <a:latin typeface="+mj-lt"/>
            </a:rPr>
            <a:t>kring</a:t>
          </a:r>
          <a:r>
            <a:rPr lang="en-US" b="0" i="0" dirty="0">
              <a:latin typeface="+mj-lt"/>
            </a:rPr>
            <a:t> AI </a:t>
          </a:r>
          <a:r>
            <a:rPr lang="en-US" b="0" i="0" dirty="0" err="1">
              <a:latin typeface="+mj-lt"/>
            </a:rPr>
            <a:t>eftersom</a:t>
          </a:r>
          <a:r>
            <a:rPr lang="en-US" b="0" i="0" dirty="0">
              <a:latin typeface="+mj-lt"/>
            </a:rPr>
            <a:t> </a:t>
          </a:r>
          <a:r>
            <a:rPr lang="en-US" b="0" i="0" dirty="0" err="1">
              <a:latin typeface="+mj-lt"/>
            </a:rPr>
            <a:t>förmågan</a:t>
          </a:r>
          <a:r>
            <a:rPr lang="en-US" b="0" i="0" dirty="0">
              <a:latin typeface="+mj-lt"/>
            </a:rPr>
            <a:t> </a:t>
          </a:r>
          <a:r>
            <a:rPr lang="en-US" b="0" i="0" dirty="0" err="1">
              <a:latin typeface="+mj-lt"/>
            </a:rPr>
            <a:t>idag</a:t>
          </a:r>
          <a:r>
            <a:rPr lang="en-US" b="0" i="0" dirty="0">
              <a:latin typeface="+mj-lt"/>
            </a:rPr>
            <a:t> </a:t>
          </a:r>
          <a:r>
            <a:rPr lang="en-US" b="0" i="0" dirty="0" err="1">
              <a:latin typeface="+mj-lt"/>
            </a:rPr>
            <a:t>är</a:t>
          </a:r>
          <a:r>
            <a:rPr lang="en-US" b="0" i="0" dirty="0">
              <a:latin typeface="+mj-lt"/>
            </a:rPr>
            <a:t> </a:t>
          </a:r>
          <a:r>
            <a:rPr lang="en-US" b="0" i="0" dirty="0" err="1">
              <a:latin typeface="+mj-lt"/>
            </a:rPr>
            <a:t>ojämlik</a:t>
          </a:r>
          <a:r>
            <a:rPr lang="en-US" b="0" i="0" dirty="0">
              <a:latin typeface="+mj-lt"/>
            </a:rPr>
            <a:t>.  </a:t>
          </a:r>
          <a:endParaRPr lang="en-US" dirty="0">
            <a:latin typeface="+mj-lt"/>
          </a:endParaRPr>
        </a:p>
      </dgm:t>
    </dgm:pt>
    <dgm:pt modelId="{E16048D1-872E-4E11-BA91-9BC644020288}" type="parTrans" cxnId="{605CB4E4-F76C-49B9-A285-D03C492C04EA}">
      <dgm:prSet/>
      <dgm:spPr/>
      <dgm:t>
        <a:bodyPr/>
        <a:lstStyle/>
        <a:p>
          <a:endParaRPr lang="en-US"/>
        </a:p>
      </dgm:t>
    </dgm:pt>
    <dgm:pt modelId="{0547576C-17C6-41E7-B72A-582FA3E48AC7}" type="sibTrans" cxnId="{605CB4E4-F76C-49B9-A285-D03C492C04EA}">
      <dgm:prSet/>
      <dgm:spPr/>
      <dgm:t>
        <a:bodyPr/>
        <a:lstStyle/>
        <a:p>
          <a:endParaRPr lang="en-US"/>
        </a:p>
      </dgm:t>
    </dgm:pt>
    <dgm:pt modelId="{18DDA5B9-4627-4210-AE74-3C60E3B2A7D1}" type="pres">
      <dgm:prSet presAssocID="{C8CE6250-3E94-4A5B-BA83-09AF6E13FE0B}" presName="linear" presStyleCnt="0">
        <dgm:presLayoutVars>
          <dgm:animLvl val="lvl"/>
          <dgm:resizeHandles val="exact"/>
        </dgm:presLayoutVars>
      </dgm:prSet>
      <dgm:spPr/>
    </dgm:pt>
    <dgm:pt modelId="{3A8F908D-E2D2-40CA-B815-93D53988A901}" type="pres">
      <dgm:prSet presAssocID="{AE75605B-5C91-4987-A0FF-2EC0EB1B109F}" presName="parentText" presStyleLbl="node1" presStyleIdx="0" presStyleCnt="6">
        <dgm:presLayoutVars>
          <dgm:chMax val="0"/>
          <dgm:bulletEnabled val="1"/>
        </dgm:presLayoutVars>
      </dgm:prSet>
      <dgm:spPr/>
    </dgm:pt>
    <dgm:pt modelId="{3D1C746A-33BD-42B2-9555-DBA74DE8EDDE}" type="pres">
      <dgm:prSet presAssocID="{73EE14A8-C2B0-44AD-8FE2-3F26E392E62D}" presName="spacer" presStyleCnt="0"/>
      <dgm:spPr/>
    </dgm:pt>
    <dgm:pt modelId="{4538ED50-42D0-4246-ABB6-E363856BCB8F}" type="pres">
      <dgm:prSet presAssocID="{F34A579E-1E39-4EFB-8471-83426317FAA0}" presName="parentText" presStyleLbl="node1" presStyleIdx="1" presStyleCnt="6">
        <dgm:presLayoutVars>
          <dgm:chMax val="0"/>
          <dgm:bulletEnabled val="1"/>
        </dgm:presLayoutVars>
      </dgm:prSet>
      <dgm:spPr/>
    </dgm:pt>
    <dgm:pt modelId="{020572DB-51C2-4CEE-B6FC-9C7484364773}" type="pres">
      <dgm:prSet presAssocID="{3AF4B1A0-1732-444F-BE14-A3F75B9631E4}" presName="spacer" presStyleCnt="0"/>
      <dgm:spPr/>
    </dgm:pt>
    <dgm:pt modelId="{04A108ED-90DC-4648-870D-83F25259FF2D}" type="pres">
      <dgm:prSet presAssocID="{37881C67-7FE1-470B-B009-2E5721F9E43B}" presName="parentText" presStyleLbl="node1" presStyleIdx="2" presStyleCnt="6">
        <dgm:presLayoutVars>
          <dgm:chMax val="0"/>
          <dgm:bulletEnabled val="1"/>
        </dgm:presLayoutVars>
      </dgm:prSet>
      <dgm:spPr/>
    </dgm:pt>
    <dgm:pt modelId="{887068A4-2FCC-44C0-AEDB-B736051C51E1}" type="pres">
      <dgm:prSet presAssocID="{E6E0678A-2468-40CF-BC6E-F3F3A93B782C}" presName="spacer" presStyleCnt="0"/>
      <dgm:spPr/>
    </dgm:pt>
    <dgm:pt modelId="{CD25B877-D176-4F4D-8765-7C3C9F81B4F8}" type="pres">
      <dgm:prSet presAssocID="{3ED4C0EA-DB94-4932-8BCA-498A23D650BA}" presName="parentText" presStyleLbl="node1" presStyleIdx="3" presStyleCnt="6">
        <dgm:presLayoutVars>
          <dgm:chMax val="0"/>
          <dgm:bulletEnabled val="1"/>
        </dgm:presLayoutVars>
      </dgm:prSet>
      <dgm:spPr/>
    </dgm:pt>
    <dgm:pt modelId="{AD90724C-8B98-458F-8744-40B2F1D022B0}" type="pres">
      <dgm:prSet presAssocID="{40F56662-D4D1-40F4-9FCD-4F68BD7258C7}" presName="spacer" presStyleCnt="0"/>
      <dgm:spPr/>
    </dgm:pt>
    <dgm:pt modelId="{AE3C4B84-9146-4517-B28A-92F238538EC2}" type="pres">
      <dgm:prSet presAssocID="{CEF6BA9F-837B-430F-82F0-C1AAFC3ACF0B}" presName="parentText" presStyleLbl="node1" presStyleIdx="4" presStyleCnt="6">
        <dgm:presLayoutVars>
          <dgm:chMax val="0"/>
          <dgm:bulletEnabled val="1"/>
        </dgm:presLayoutVars>
      </dgm:prSet>
      <dgm:spPr/>
    </dgm:pt>
    <dgm:pt modelId="{12C13044-4F6F-4E85-B561-561B67FD71D4}" type="pres">
      <dgm:prSet presAssocID="{7A54CAE4-54CC-4478-91CB-E73736F85DEE}" presName="spacer" presStyleCnt="0"/>
      <dgm:spPr/>
    </dgm:pt>
    <dgm:pt modelId="{E71CC2D5-724F-4E76-A10F-995DE8D6E1B9}" type="pres">
      <dgm:prSet presAssocID="{23EDF534-0B2F-4E56-A1DA-A8659D4C077B}" presName="parentText" presStyleLbl="node1" presStyleIdx="5" presStyleCnt="6" custLinFactNeighborX="-98" custLinFactNeighborY="64271">
        <dgm:presLayoutVars>
          <dgm:chMax val="0"/>
          <dgm:bulletEnabled val="1"/>
        </dgm:presLayoutVars>
      </dgm:prSet>
      <dgm:spPr/>
    </dgm:pt>
  </dgm:ptLst>
  <dgm:cxnLst>
    <dgm:cxn modelId="{0AD1620D-EFB2-4928-9486-EFE437F36967}" srcId="{C8CE6250-3E94-4A5B-BA83-09AF6E13FE0B}" destId="{AE75605B-5C91-4987-A0FF-2EC0EB1B109F}" srcOrd="0" destOrd="0" parTransId="{51D3DFED-251E-484E-BBCB-D4A58334DCDA}" sibTransId="{73EE14A8-C2B0-44AD-8FE2-3F26E392E62D}"/>
    <dgm:cxn modelId="{77537A52-728B-4893-A3F8-400CCFE07BC3}" srcId="{C8CE6250-3E94-4A5B-BA83-09AF6E13FE0B}" destId="{CEF6BA9F-837B-430F-82F0-C1AAFC3ACF0B}" srcOrd="4" destOrd="0" parTransId="{939C88C1-E658-4501-A37F-955AB1AE24A9}" sibTransId="{7A54CAE4-54CC-4478-91CB-E73736F85DEE}"/>
    <dgm:cxn modelId="{A1213755-8EC3-47AA-A7DE-43B7FC8A4CB7}" srcId="{C8CE6250-3E94-4A5B-BA83-09AF6E13FE0B}" destId="{F34A579E-1E39-4EFB-8471-83426317FAA0}" srcOrd="1" destOrd="0" parTransId="{71DFBED0-7337-48C6-BD22-443B4E8398AE}" sibTransId="{3AF4B1A0-1732-444F-BE14-A3F75B9631E4}"/>
    <dgm:cxn modelId="{7A0DA875-3A1E-441E-8B3D-CDBA4F147AB7}" type="presOf" srcId="{37881C67-7FE1-470B-B009-2E5721F9E43B}" destId="{04A108ED-90DC-4648-870D-83F25259FF2D}" srcOrd="0" destOrd="0" presId="urn:microsoft.com/office/officeart/2005/8/layout/vList2"/>
    <dgm:cxn modelId="{C9A1B257-4E6D-4737-835E-5E2C97D6660A}" type="presOf" srcId="{C8CE6250-3E94-4A5B-BA83-09AF6E13FE0B}" destId="{18DDA5B9-4627-4210-AE74-3C60E3B2A7D1}" srcOrd="0" destOrd="0" presId="urn:microsoft.com/office/officeart/2005/8/layout/vList2"/>
    <dgm:cxn modelId="{F3F1A682-D92A-4C9A-A2D8-4D53465F070A}" type="presOf" srcId="{AE75605B-5C91-4987-A0FF-2EC0EB1B109F}" destId="{3A8F908D-E2D2-40CA-B815-93D53988A901}" srcOrd="0" destOrd="0" presId="urn:microsoft.com/office/officeart/2005/8/layout/vList2"/>
    <dgm:cxn modelId="{96BFA693-0941-41B9-9FBC-AF4F4CC84125}" srcId="{C8CE6250-3E94-4A5B-BA83-09AF6E13FE0B}" destId="{3ED4C0EA-DB94-4932-8BCA-498A23D650BA}" srcOrd="3" destOrd="0" parTransId="{08BC13A2-E79A-4E22-BC28-575551D48A4B}" sibTransId="{40F56662-D4D1-40F4-9FCD-4F68BD7258C7}"/>
    <dgm:cxn modelId="{0E30FEAE-64E5-4FC5-B56F-8FA815F04C41}" type="presOf" srcId="{CEF6BA9F-837B-430F-82F0-C1AAFC3ACF0B}" destId="{AE3C4B84-9146-4517-B28A-92F238538EC2}" srcOrd="0" destOrd="0" presId="urn:microsoft.com/office/officeart/2005/8/layout/vList2"/>
    <dgm:cxn modelId="{2C03D6C2-64EB-4C18-A88E-4B23E733A562}" type="presOf" srcId="{F34A579E-1E39-4EFB-8471-83426317FAA0}" destId="{4538ED50-42D0-4246-ABB6-E363856BCB8F}" srcOrd="0" destOrd="0" presId="urn:microsoft.com/office/officeart/2005/8/layout/vList2"/>
    <dgm:cxn modelId="{20BCD7CB-13AC-40C1-A604-2FA122B0FC1E}" srcId="{C8CE6250-3E94-4A5B-BA83-09AF6E13FE0B}" destId="{37881C67-7FE1-470B-B009-2E5721F9E43B}" srcOrd="2" destOrd="0" parTransId="{3E915398-2627-415D-A679-403BA1322941}" sibTransId="{E6E0678A-2468-40CF-BC6E-F3F3A93B782C}"/>
    <dgm:cxn modelId="{605CB4E4-F76C-49B9-A285-D03C492C04EA}" srcId="{C8CE6250-3E94-4A5B-BA83-09AF6E13FE0B}" destId="{23EDF534-0B2F-4E56-A1DA-A8659D4C077B}" srcOrd="5" destOrd="0" parTransId="{E16048D1-872E-4E11-BA91-9BC644020288}" sibTransId="{0547576C-17C6-41E7-B72A-582FA3E48AC7}"/>
    <dgm:cxn modelId="{6D95CBEE-E0F2-4C5B-BF4B-F7D56BF9633C}" type="presOf" srcId="{3ED4C0EA-DB94-4932-8BCA-498A23D650BA}" destId="{CD25B877-D176-4F4D-8765-7C3C9F81B4F8}" srcOrd="0" destOrd="0" presId="urn:microsoft.com/office/officeart/2005/8/layout/vList2"/>
    <dgm:cxn modelId="{7D7E80F5-BBC0-4AA0-A8E9-6427F90DD898}" type="presOf" srcId="{23EDF534-0B2F-4E56-A1DA-A8659D4C077B}" destId="{E71CC2D5-724F-4E76-A10F-995DE8D6E1B9}" srcOrd="0" destOrd="0" presId="urn:microsoft.com/office/officeart/2005/8/layout/vList2"/>
    <dgm:cxn modelId="{59392573-DE2D-4728-B447-B861AAD9CDD2}" type="presParOf" srcId="{18DDA5B9-4627-4210-AE74-3C60E3B2A7D1}" destId="{3A8F908D-E2D2-40CA-B815-93D53988A901}" srcOrd="0" destOrd="0" presId="urn:microsoft.com/office/officeart/2005/8/layout/vList2"/>
    <dgm:cxn modelId="{07461057-50FA-4907-9B05-2E6342987FCB}" type="presParOf" srcId="{18DDA5B9-4627-4210-AE74-3C60E3B2A7D1}" destId="{3D1C746A-33BD-42B2-9555-DBA74DE8EDDE}" srcOrd="1" destOrd="0" presId="urn:microsoft.com/office/officeart/2005/8/layout/vList2"/>
    <dgm:cxn modelId="{4C9D35FD-EA34-4AC5-A792-52CE1DFBDC66}" type="presParOf" srcId="{18DDA5B9-4627-4210-AE74-3C60E3B2A7D1}" destId="{4538ED50-42D0-4246-ABB6-E363856BCB8F}" srcOrd="2" destOrd="0" presId="urn:microsoft.com/office/officeart/2005/8/layout/vList2"/>
    <dgm:cxn modelId="{7D5992BA-514E-460D-B17B-FA4D9E544D4C}" type="presParOf" srcId="{18DDA5B9-4627-4210-AE74-3C60E3B2A7D1}" destId="{020572DB-51C2-4CEE-B6FC-9C7484364773}" srcOrd="3" destOrd="0" presId="urn:microsoft.com/office/officeart/2005/8/layout/vList2"/>
    <dgm:cxn modelId="{89B7D428-64D3-4571-8644-9BE09879C700}" type="presParOf" srcId="{18DDA5B9-4627-4210-AE74-3C60E3B2A7D1}" destId="{04A108ED-90DC-4648-870D-83F25259FF2D}" srcOrd="4" destOrd="0" presId="urn:microsoft.com/office/officeart/2005/8/layout/vList2"/>
    <dgm:cxn modelId="{2826830C-25BE-45E8-BB5C-DC5C2E4AF829}" type="presParOf" srcId="{18DDA5B9-4627-4210-AE74-3C60E3B2A7D1}" destId="{887068A4-2FCC-44C0-AEDB-B736051C51E1}" srcOrd="5" destOrd="0" presId="urn:microsoft.com/office/officeart/2005/8/layout/vList2"/>
    <dgm:cxn modelId="{845C779F-F8FE-461F-9DDC-71E5146C598F}" type="presParOf" srcId="{18DDA5B9-4627-4210-AE74-3C60E3B2A7D1}" destId="{CD25B877-D176-4F4D-8765-7C3C9F81B4F8}" srcOrd="6" destOrd="0" presId="urn:microsoft.com/office/officeart/2005/8/layout/vList2"/>
    <dgm:cxn modelId="{A3AAB483-D4FC-4D1A-9132-FE148F28F366}" type="presParOf" srcId="{18DDA5B9-4627-4210-AE74-3C60E3B2A7D1}" destId="{AD90724C-8B98-458F-8744-40B2F1D022B0}" srcOrd="7" destOrd="0" presId="urn:microsoft.com/office/officeart/2005/8/layout/vList2"/>
    <dgm:cxn modelId="{4003AA0A-AC2F-4B0D-B2C6-53B6B52057AA}" type="presParOf" srcId="{18DDA5B9-4627-4210-AE74-3C60E3B2A7D1}" destId="{AE3C4B84-9146-4517-B28A-92F238538EC2}" srcOrd="8" destOrd="0" presId="urn:microsoft.com/office/officeart/2005/8/layout/vList2"/>
    <dgm:cxn modelId="{173360B8-EFA3-4B08-B29E-72A6C72A11F0}" type="presParOf" srcId="{18DDA5B9-4627-4210-AE74-3C60E3B2A7D1}" destId="{12C13044-4F6F-4E85-B561-561B67FD71D4}" srcOrd="9" destOrd="0" presId="urn:microsoft.com/office/officeart/2005/8/layout/vList2"/>
    <dgm:cxn modelId="{FC64A618-C011-4DA8-899A-4E21A4E76A14}" type="presParOf" srcId="{18DDA5B9-4627-4210-AE74-3C60E3B2A7D1}" destId="{E71CC2D5-724F-4E76-A10F-995DE8D6E1B9}"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3AEB6D-CF87-4D8C-B20D-28EFF7974274}">
      <dsp:nvSpPr>
        <dsp:cNvPr id="0" name=""/>
        <dsp:cNvSpPr/>
      </dsp:nvSpPr>
      <dsp:spPr>
        <a:xfrm>
          <a:off x="0" y="467"/>
          <a:ext cx="9707561" cy="109445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4ABD174-B851-46F4-A491-D377FD3468A6}">
      <dsp:nvSpPr>
        <dsp:cNvPr id="0" name=""/>
        <dsp:cNvSpPr/>
      </dsp:nvSpPr>
      <dsp:spPr>
        <a:xfrm>
          <a:off x="331071" y="246719"/>
          <a:ext cx="601948" cy="60194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6736ED1-5F11-48F3-9517-B761469592E3}">
      <dsp:nvSpPr>
        <dsp:cNvPr id="0" name=""/>
        <dsp:cNvSpPr/>
      </dsp:nvSpPr>
      <dsp:spPr>
        <a:xfrm>
          <a:off x="1264090" y="467"/>
          <a:ext cx="8443470" cy="10944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829" tIns="115829" rIns="115829" bIns="115829" numCol="1" spcCol="1270" anchor="ctr" anchorCtr="0">
          <a:noAutofit/>
        </a:bodyPr>
        <a:lstStyle/>
        <a:p>
          <a:pPr marL="0" lvl="0" indent="0" algn="l" defTabSz="977900">
            <a:lnSpc>
              <a:spcPct val="90000"/>
            </a:lnSpc>
            <a:spcBef>
              <a:spcPct val="0"/>
            </a:spcBef>
            <a:spcAft>
              <a:spcPct val="35000"/>
            </a:spcAft>
            <a:buNone/>
          </a:pPr>
          <a:r>
            <a:rPr lang="en-US" sz="2200" kern="1200" dirty="0" err="1"/>
            <a:t>Undersökningen</a:t>
          </a:r>
          <a:r>
            <a:rPr lang="en-US" sz="2200" kern="1200" dirty="0"/>
            <a:t> om AI </a:t>
          </a:r>
          <a:r>
            <a:rPr lang="en-US" sz="2200" kern="1200" dirty="0" err="1"/>
            <a:t>och</a:t>
          </a:r>
          <a:r>
            <a:rPr lang="en-US" sz="2200" kern="1200" dirty="0"/>
            <a:t> </a:t>
          </a:r>
          <a:r>
            <a:rPr lang="en-US" sz="2200" kern="1200" dirty="0" err="1"/>
            <a:t>administratörer</a:t>
          </a:r>
          <a:r>
            <a:rPr lang="en-US" sz="2200" kern="1200" dirty="0"/>
            <a:t> </a:t>
          </a:r>
          <a:r>
            <a:rPr lang="en-US" sz="2200" kern="1200" dirty="0" err="1"/>
            <a:t>skickades</a:t>
          </a:r>
          <a:r>
            <a:rPr lang="en-US" sz="2200" kern="1200" dirty="0"/>
            <a:t> </a:t>
          </a:r>
          <a:r>
            <a:rPr lang="en-US" sz="2200" kern="1200" dirty="0" err="1"/>
            <a:t>ut</a:t>
          </a:r>
          <a:r>
            <a:rPr lang="en-US" sz="2200" kern="1200" dirty="0"/>
            <a:t> </a:t>
          </a:r>
          <a:r>
            <a:rPr lang="en-US" sz="2200" kern="1200" dirty="0" err="1"/>
            <a:t>i</a:t>
          </a:r>
          <a:r>
            <a:rPr lang="en-US" sz="2200" kern="1200" dirty="0"/>
            <a:t> </a:t>
          </a:r>
          <a:r>
            <a:rPr lang="en-US" sz="2200" kern="1200" dirty="0" err="1"/>
            <a:t>början</a:t>
          </a:r>
          <a:r>
            <a:rPr lang="en-US" sz="2200" kern="1200" dirty="0"/>
            <a:t> av </a:t>
          </a:r>
          <a:r>
            <a:rPr lang="en-US" sz="2200" kern="1200" dirty="0" err="1"/>
            <a:t>hösten</a:t>
          </a:r>
          <a:r>
            <a:rPr lang="en-US" sz="2200" kern="1200" dirty="0"/>
            <a:t> 2024.</a:t>
          </a:r>
        </a:p>
      </dsp:txBody>
      <dsp:txXfrm>
        <a:off x="1264090" y="467"/>
        <a:ext cx="8443470" cy="1094451"/>
      </dsp:txXfrm>
    </dsp:sp>
    <dsp:sp modelId="{879C2341-B4E9-44A2-93E6-DE307404047D}">
      <dsp:nvSpPr>
        <dsp:cNvPr id="0" name=""/>
        <dsp:cNvSpPr/>
      </dsp:nvSpPr>
      <dsp:spPr>
        <a:xfrm>
          <a:off x="0" y="1368531"/>
          <a:ext cx="9707561" cy="109445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AF2AB15-6FC0-43CB-A24F-5718D2C23C51}">
      <dsp:nvSpPr>
        <dsp:cNvPr id="0" name=""/>
        <dsp:cNvSpPr/>
      </dsp:nvSpPr>
      <dsp:spPr>
        <a:xfrm>
          <a:off x="331071" y="1614782"/>
          <a:ext cx="601948" cy="60194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A357203-ED01-49B1-88F9-17EAAD7B1578}">
      <dsp:nvSpPr>
        <dsp:cNvPr id="0" name=""/>
        <dsp:cNvSpPr/>
      </dsp:nvSpPr>
      <dsp:spPr>
        <a:xfrm>
          <a:off x="1264090" y="1368531"/>
          <a:ext cx="8443470" cy="10944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829" tIns="115829" rIns="115829" bIns="115829" numCol="1" spcCol="1270" anchor="ctr" anchorCtr="0">
          <a:noAutofit/>
        </a:bodyPr>
        <a:lstStyle/>
        <a:p>
          <a:pPr marL="0" lvl="0" indent="0" algn="l" defTabSz="977900">
            <a:lnSpc>
              <a:spcPct val="90000"/>
            </a:lnSpc>
            <a:spcBef>
              <a:spcPct val="0"/>
            </a:spcBef>
            <a:spcAft>
              <a:spcPct val="35000"/>
            </a:spcAft>
            <a:buNone/>
          </a:pPr>
          <a:r>
            <a:rPr lang="en-US" sz="2200" kern="1200"/>
            <a:t>Syftet med undersökningen är att ta reda på mer om hur teknikutvecklingen och AI påverkar våra administratörsmedlemmar. </a:t>
          </a:r>
        </a:p>
      </dsp:txBody>
      <dsp:txXfrm>
        <a:off x="1264090" y="1368531"/>
        <a:ext cx="8443470" cy="1094451"/>
      </dsp:txXfrm>
    </dsp:sp>
    <dsp:sp modelId="{9274CE97-D1C0-4430-8D63-F3BC2FDB987B}">
      <dsp:nvSpPr>
        <dsp:cNvPr id="0" name=""/>
        <dsp:cNvSpPr/>
      </dsp:nvSpPr>
      <dsp:spPr>
        <a:xfrm>
          <a:off x="0" y="2736595"/>
          <a:ext cx="9707561" cy="109445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BCC77C-ECE1-4CC3-A39A-EEACAE26E9A0}">
      <dsp:nvSpPr>
        <dsp:cNvPr id="0" name=""/>
        <dsp:cNvSpPr/>
      </dsp:nvSpPr>
      <dsp:spPr>
        <a:xfrm>
          <a:off x="331071" y="2982846"/>
          <a:ext cx="601948" cy="60194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515CE5A-FCD5-44BD-BFAF-CD900951A5D7}">
      <dsp:nvSpPr>
        <dsp:cNvPr id="0" name=""/>
        <dsp:cNvSpPr/>
      </dsp:nvSpPr>
      <dsp:spPr>
        <a:xfrm>
          <a:off x="1264090" y="2736595"/>
          <a:ext cx="8443470" cy="10944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829" tIns="115829" rIns="115829" bIns="115829" numCol="1" spcCol="1270" anchor="ctr" anchorCtr="0">
          <a:noAutofit/>
        </a:bodyPr>
        <a:lstStyle/>
        <a:p>
          <a:pPr marL="0" lvl="0" indent="0" algn="l" defTabSz="977900">
            <a:lnSpc>
              <a:spcPct val="90000"/>
            </a:lnSpc>
            <a:spcBef>
              <a:spcPct val="0"/>
            </a:spcBef>
            <a:spcAft>
              <a:spcPct val="35000"/>
            </a:spcAft>
            <a:buNone/>
          </a:pPr>
          <a:r>
            <a:rPr lang="en-US" sz="2200" kern="1200"/>
            <a:t>Cirka 7200 svar.</a:t>
          </a:r>
        </a:p>
      </dsp:txBody>
      <dsp:txXfrm>
        <a:off x="1264090" y="2736595"/>
        <a:ext cx="8443470" cy="10944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C55B04-A3F3-436D-8C6A-2A4BD12383B2}">
      <dsp:nvSpPr>
        <dsp:cNvPr id="0" name=""/>
        <dsp:cNvSpPr/>
      </dsp:nvSpPr>
      <dsp:spPr>
        <a:xfrm>
          <a:off x="0" y="957402"/>
          <a:ext cx="8987397" cy="176751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D71FC07-C125-438A-8391-858680320397}">
      <dsp:nvSpPr>
        <dsp:cNvPr id="0" name=""/>
        <dsp:cNvSpPr/>
      </dsp:nvSpPr>
      <dsp:spPr>
        <a:xfrm>
          <a:off x="534672" y="1355093"/>
          <a:ext cx="972131" cy="97213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0239338-40A9-41D9-B52F-0014BE3461EE}">
      <dsp:nvSpPr>
        <dsp:cNvPr id="0" name=""/>
        <dsp:cNvSpPr/>
      </dsp:nvSpPr>
      <dsp:spPr>
        <a:xfrm>
          <a:off x="2041477" y="957402"/>
          <a:ext cx="6945919" cy="17675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7062" tIns="187062" rIns="187062" bIns="187062" numCol="1" spcCol="1270" anchor="ctr" anchorCtr="0">
          <a:noAutofit/>
        </a:bodyPr>
        <a:lstStyle/>
        <a:p>
          <a:pPr marL="0" lvl="0" indent="0" algn="l" defTabSz="711200">
            <a:lnSpc>
              <a:spcPct val="90000"/>
            </a:lnSpc>
            <a:spcBef>
              <a:spcPct val="0"/>
            </a:spcBef>
            <a:spcAft>
              <a:spcPct val="35000"/>
            </a:spcAft>
            <a:buNone/>
          </a:pPr>
          <a:r>
            <a:rPr lang="en-US" sz="1600" b="0" i="0" kern="1200" dirty="0"/>
            <a:t>Det </a:t>
          </a:r>
          <a:r>
            <a:rPr lang="en-US" sz="1600" b="0" i="0" kern="1200" dirty="0" err="1"/>
            <a:t>finns</a:t>
          </a:r>
          <a:r>
            <a:rPr lang="en-US" sz="1600" b="0" i="0" kern="1200" dirty="0"/>
            <a:t> </a:t>
          </a:r>
          <a:r>
            <a:rPr lang="en-US" sz="1600" b="0" i="0" kern="1200" dirty="0" err="1"/>
            <a:t>ingen</a:t>
          </a:r>
          <a:r>
            <a:rPr lang="en-US" sz="1600" b="0" i="0" kern="1200" dirty="0"/>
            <a:t> </a:t>
          </a:r>
          <a:r>
            <a:rPr lang="en-US" sz="1600" b="0" i="0" kern="1200" dirty="0" err="1"/>
            <a:t>strikt</a:t>
          </a:r>
          <a:r>
            <a:rPr lang="en-US" sz="1600" b="0" i="0" kern="1200" dirty="0"/>
            <a:t> definition för </a:t>
          </a:r>
          <a:r>
            <a:rPr lang="en-US" sz="1600" b="0" i="0" kern="1200" dirty="0" err="1"/>
            <a:t>vad</a:t>
          </a:r>
          <a:r>
            <a:rPr lang="en-US" sz="1600" b="0" i="0" kern="1200" dirty="0"/>
            <a:t> AI </a:t>
          </a:r>
          <a:r>
            <a:rPr lang="en-US" sz="1600" b="0" i="0" kern="1200" dirty="0" err="1"/>
            <a:t>är</a:t>
          </a:r>
          <a:r>
            <a:rPr lang="en-US" sz="1600" b="0" i="0" kern="1200" dirty="0"/>
            <a:t>. AI </a:t>
          </a:r>
          <a:r>
            <a:rPr lang="en-US" sz="1600" b="0" i="0" kern="1200" dirty="0" err="1"/>
            <a:t>är</a:t>
          </a:r>
          <a:r>
            <a:rPr lang="en-US" sz="1600" b="0" i="0" kern="1200" dirty="0"/>
            <a:t> </a:t>
          </a:r>
          <a:r>
            <a:rPr lang="en-US" sz="1600" b="0" i="0" kern="1200" dirty="0" err="1"/>
            <a:t>en</a:t>
          </a:r>
          <a:r>
            <a:rPr lang="en-US" sz="1600" b="0" i="0" kern="1200" dirty="0"/>
            <a:t> </a:t>
          </a:r>
          <a:r>
            <a:rPr lang="en-US" sz="1600" b="0" i="0" kern="1200" dirty="0" err="1"/>
            <a:t>förkortning</a:t>
          </a:r>
          <a:r>
            <a:rPr lang="en-US" sz="1600" b="0" i="0" kern="1200" dirty="0"/>
            <a:t> för </a:t>
          </a:r>
          <a:r>
            <a:rPr lang="en-US" sz="1600" b="0" i="0" kern="1200" dirty="0" err="1"/>
            <a:t>artificiell</a:t>
          </a:r>
          <a:r>
            <a:rPr lang="en-US" sz="1600" b="0" i="0" kern="1200" dirty="0"/>
            <a:t> </a:t>
          </a:r>
          <a:r>
            <a:rPr lang="en-US" sz="1600" b="0" i="0" kern="1200" dirty="0" err="1"/>
            <a:t>intelligens</a:t>
          </a:r>
          <a:r>
            <a:rPr lang="en-US" sz="1600" b="0" i="0" kern="1200" dirty="0"/>
            <a:t>. Det </a:t>
          </a:r>
          <a:r>
            <a:rPr lang="en-US" sz="1600" b="0" i="0" kern="1200" dirty="0" err="1"/>
            <a:t>är</a:t>
          </a:r>
          <a:r>
            <a:rPr lang="en-US" sz="1600" b="0" i="0" kern="1200" dirty="0"/>
            <a:t> </a:t>
          </a:r>
          <a:r>
            <a:rPr lang="en-US" sz="1600" b="0" i="0" kern="1200" dirty="0" err="1"/>
            <a:t>ett</a:t>
          </a:r>
          <a:r>
            <a:rPr lang="en-US" sz="1600" b="0" i="0" kern="1200" dirty="0"/>
            <a:t> </a:t>
          </a:r>
          <a:r>
            <a:rPr lang="en-US" sz="1600" b="0" i="0" kern="1200" dirty="0" err="1"/>
            <a:t>samlingsnamn</a:t>
          </a:r>
          <a:r>
            <a:rPr lang="en-US" sz="1600" b="0" i="0" kern="1200" dirty="0"/>
            <a:t> för </a:t>
          </a:r>
          <a:r>
            <a:rPr lang="en-US" sz="1600" b="0" i="0" kern="1200" dirty="0" err="1"/>
            <a:t>en</a:t>
          </a:r>
          <a:r>
            <a:rPr lang="en-US" sz="1600" b="0" i="0" kern="1200" dirty="0"/>
            <a:t> rad </a:t>
          </a:r>
          <a:r>
            <a:rPr lang="en-US" sz="1600" b="0" i="0" kern="1200" dirty="0" err="1"/>
            <a:t>olika</a:t>
          </a:r>
          <a:r>
            <a:rPr lang="en-US" sz="1600" b="0" i="0" kern="1200" dirty="0"/>
            <a:t> </a:t>
          </a:r>
          <a:r>
            <a:rPr lang="en-US" sz="1600" b="0" i="0" kern="1200" dirty="0" err="1"/>
            <a:t>teknologier</a:t>
          </a:r>
          <a:r>
            <a:rPr lang="en-US" sz="1600" b="0" i="0" kern="1200" dirty="0"/>
            <a:t> </a:t>
          </a:r>
          <a:r>
            <a:rPr lang="en-US" sz="1600" b="0" i="0" kern="1200" dirty="0" err="1"/>
            <a:t>som</a:t>
          </a:r>
          <a:r>
            <a:rPr lang="en-US" sz="1600" b="0" i="0" kern="1200" dirty="0"/>
            <a:t> </a:t>
          </a:r>
          <a:r>
            <a:rPr lang="en-US" sz="1600" b="0" i="0" kern="1200" dirty="0" err="1"/>
            <a:t>försöker</a:t>
          </a:r>
          <a:r>
            <a:rPr lang="en-US" sz="1600" b="0" i="0" kern="1200" dirty="0"/>
            <a:t> </a:t>
          </a:r>
          <a:r>
            <a:rPr lang="en-US" sz="1600" b="0" i="0" kern="1200" dirty="0" err="1"/>
            <a:t>få</a:t>
          </a:r>
          <a:r>
            <a:rPr lang="en-US" sz="1600" b="0" i="0" kern="1200" dirty="0"/>
            <a:t> </a:t>
          </a:r>
          <a:r>
            <a:rPr lang="en-US" sz="1600" b="0" i="0" kern="1200" dirty="0" err="1"/>
            <a:t>datorprogram</a:t>
          </a:r>
          <a:r>
            <a:rPr lang="en-US" sz="1600" b="0" i="0" kern="1200" dirty="0"/>
            <a:t> </a:t>
          </a:r>
          <a:r>
            <a:rPr lang="en-US" sz="1600" b="0" i="0" kern="1200" dirty="0" err="1"/>
            <a:t>att</a:t>
          </a:r>
          <a:r>
            <a:rPr lang="en-US" sz="1600" b="0" i="0" kern="1200" dirty="0"/>
            <a:t> </a:t>
          </a:r>
          <a:r>
            <a:rPr lang="en-US" sz="1600" b="0" i="0" kern="1200" dirty="0" err="1"/>
            <a:t>fungera</a:t>
          </a:r>
          <a:r>
            <a:rPr lang="en-US" sz="1600" b="0" i="0" kern="1200" dirty="0"/>
            <a:t> </a:t>
          </a:r>
          <a:r>
            <a:rPr lang="en-US" sz="1600" b="0" i="0" kern="1200" dirty="0" err="1"/>
            <a:t>mer</a:t>
          </a:r>
          <a:r>
            <a:rPr lang="en-US" sz="1600" b="0" i="0" kern="1200" dirty="0"/>
            <a:t> </a:t>
          </a:r>
          <a:r>
            <a:rPr lang="en-US" sz="1600" b="0" i="0" kern="1200" dirty="0" err="1"/>
            <a:t>likt</a:t>
          </a:r>
          <a:r>
            <a:rPr lang="en-US" sz="1600" b="0" i="0" kern="1200" dirty="0"/>
            <a:t> </a:t>
          </a:r>
          <a:r>
            <a:rPr lang="en-US" sz="1600" b="0" i="0" kern="1200" dirty="0" err="1"/>
            <a:t>en</a:t>
          </a:r>
          <a:r>
            <a:rPr lang="en-US" sz="1600" b="0" i="0" kern="1200" dirty="0"/>
            <a:t> </a:t>
          </a:r>
          <a:r>
            <a:rPr lang="en-US" sz="1600" b="0" i="0" kern="1200" dirty="0" err="1"/>
            <a:t>människa</a:t>
          </a:r>
          <a:r>
            <a:rPr lang="en-US" sz="1600" b="0" i="0" kern="1200" dirty="0"/>
            <a:t>. Det </a:t>
          </a:r>
          <a:r>
            <a:rPr lang="en-US" sz="1600" b="0" i="0" kern="1200" dirty="0" err="1"/>
            <a:t>handlar</a:t>
          </a:r>
          <a:r>
            <a:rPr lang="en-US" sz="1600" b="0" i="0" kern="1200" dirty="0"/>
            <a:t> till </a:t>
          </a:r>
          <a:r>
            <a:rPr lang="en-US" sz="1600" b="0" i="0" kern="1200" dirty="0" err="1"/>
            <a:t>exempel</a:t>
          </a:r>
          <a:r>
            <a:rPr lang="en-US" sz="1600" b="0" i="0" kern="1200" dirty="0"/>
            <a:t> om </a:t>
          </a:r>
          <a:r>
            <a:rPr lang="en-US" sz="1600" b="0" i="0" kern="1200" dirty="0" err="1"/>
            <a:t>att</a:t>
          </a:r>
          <a:r>
            <a:rPr lang="en-US" sz="1600" b="0" i="0" kern="1200" dirty="0"/>
            <a:t> </a:t>
          </a:r>
          <a:r>
            <a:rPr lang="en-US" sz="1600" b="0" i="0" kern="1200" dirty="0" err="1"/>
            <a:t>kunna</a:t>
          </a:r>
          <a:r>
            <a:rPr lang="en-US" sz="1600" b="0" i="0" kern="1200" dirty="0"/>
            <a:t> </a:t>
          </a:r>
          <a:r>
            <a:rPr lang="en-US" sz="1600" b="0" i="0" kern="1200" dirty="0" err="1"/>
            <a:t>resonera</a:t>
          </a:r>
          <a:r>
            <a:rPr lang="en-US" sz="1600" b="0" i="0" kern="1200" dirty="0"/>
            <a:t> </a:t>
          </a:r>
          <a:r>
            <a:rPr lang="en-US" sz="1600" b="0" i="0" kern="1200" dirty="0" err="1"/>
            <a:t>och</a:t>
          </a:r>
          <a:r>
            <a:rPr lang="en-US" sz="1600" b="0" i="0" kern="1200" dirty="0"/>
            <a:t> </a:t>
          </a:r>
          <a:r>
            <a:rPr lang="en-US" sz="1600" b="0" i="0" kern="1200" dirty="0" err="1"/>
            <a:t>planera</a:t>
          </a:r>
          <a:r>
            <a:rPr lang="en-US" sz="1600" b="0" i="0" kern="1200" dirty="0"/>
            <a:t>, </a:t>
          </a:r>
          <a:r>
            <a:rPr lang="en-US" sz="1600" b="0" i="0" kern="1200" dirty="0" err="1"/>
            <a:t>förstå</a:t>
          </a:r>
          <a:r>
            <a:rPr lang="en-US" sz="1600" b="0" i="0" kern="1200" dirty="0"/>
            <a:t> </a:t>
          </a:r>
          <a:r>
            <a:rPr lang="en-US" sz="1600" b="0" i="0" kern="1200" dirty="0" err="1"/>
            <a:t>vanligt</a:t>
          </a:r>
          <a:r>
            <a:rPr lang="en-US" sz="1600" b="0" i="0" kern="1200" dirty="0"/>
            <a:t> </a:t>
          </a:r>
          <a:r>
            <a:rPr lang="en-US" sz="1600" b="0" i="0" kern="1200" dirty="0" err="1"/>
            <a:t>språk</a:t>
          </a:r>
          <a:r>
            <a:rPr lang="en-US" sz="1600" b="0" i="0" kern="1200" dirty="0"/>
            <a:t>, </a:t>
          </a:r>
          <a:r>
            <a:rPr lang="en-US" sz="1600" b="0" i="0" kern="1200" dirty="0" err="1"/>
            <a:t>kunna</a:t>
          </a:r>
          <a:r>
            <a:rPr lang="en-US" sz="1600" b="0" i="0" kern="1200" dirty="0"/>
            <a:t> </a:t>
          </a:r>
          <a:r>
            <a:rPr lang="en-US" sz="1600" b="0" i="0" kern="1200" dirty="0" err="1"/>
            <a:t>lära</a:t>
          </a:r>
          <a:r>
            <a:rPr lang="en-US" sz="1600" b="0" i="0" kern="1200" dirty="0"/>
            <a:t> sig av data, </a:t>
          </a:r>
          <a:r>
            <a:rPr lang="en-US" sz="1600" b="0" i="0" kern="1200" dirty="0" err="1"/>
            <a:t>känna</a:t>
          </a:r>
          <a:r>
            <a:rPr lang="en-US" sz="1600" b="0" i="0" kern="1200" dirty="0"/>
            <a:t> </a:t>
          </a:r>
          <a:r>
            <a:rPr lang="en-US" sz="1600" b="0" i="0" kern="1200" dirty="0" err="1"/>
            <a:t>igen</a:t>
          </a:r>
          <a:r>
            <a:rPr lang="en-US" sz="1600" b="0" i="0" kern="1200" dirty="0"/>
            <a:t> </a:t>
          </a:r>
          <a:r>
            <a:rPr lang="en-US" sz="1600" b="0" i="0" kern="1200" dirty="0" err="1"/>
            <a:t>mönster</a:t>
          </a:r>
          <a:r>
            <a:rPr lang="en-US" sz="1600" b="0" i="0" kern="1200" dirty="0"/>
            <a:t> </a:t>
          </a:r>
          <a:r>
            <a:rPr lang="en-US" sz="1600" b="0" i="0" kern="1200" dirty="0" err="1"/>
            <a:t>och</a:t>
          </a:r>
          <a:r>
            <a:rPr lang="en-US" sz="1600" b="0" i="0" kern="1200" dirty="0"/>
            <a:t> </a:t>
          </a:r>
          <a:r>
            <a:rPr lang="en-US" sz="1600" b="0" i="0" kern="1200" dirty="0" err="1"/>
            <a:t>lägga</a:t>
          </a:r>
          <a:r>
            <a:rPr lang="en-US" sz="1600" b="0" i="0" kern="1200" dirty="0"/>
            <a:t> </a:t>
          </a:r>
          <a:r>
            <a:rPr lang="en-US" sz="1600" b="0" i="0" kern="1200" dirty="0" err="1"/>
            <a:t>ihop</a:t>
          </a:r>
          <a:r>
            <a:rPr lang="en-US" sz="1600" b="0" i="0" kern="1200" dirty="0"/>
            <a:t> </a:t>
          </a:r>
          <a:r>
            <a:rPr lang="en-US" sz="1600" b="0" i="0" kern="1200" dirty="0" err="1"/>
            <a:t>flera</a:t>
          </a:r>
          <a:r>
            <a:rPr lang="en-US" sz="1600" b="0" i="0" kern="1200" dirty="0"/>
            <a:t> </a:t>
          </a:r>
          <a:r>
            <a:rPr lang="en-US" sz="1600" b="0" i="0" kern="1200" dirty="0" err="1"/>
            <a:t>olika</a:t>
          </a:r>
          <a:r>
            <a:rPr lang="en-US" sz="1600" b="0" i="0" kern="1200" dirty="0"/>
            <a:t> </a:t>
          </a:r>
          <a:r>
            <a:rPr lang="en-US" sz="1600" b="0" i="0" kern="1200" dirty="0" err="1"/>
            <a:t>intryck</a:t>
          </a:r>
          <a:r>
            <a:rPr lang="en-US" sz="1600" b="0" i="0" kern="1200" dirty="0"/>
            <a:t> för </a:t>
          </a:r>
          <a:r>
            <a:rPr lang="en-US" sz="1600" b="0" i="0" kern="1200" dirty="0" err="1"/>
            <a:t>att</a:t>
          </a:r>
          <a:r>
            <a:rPr lang="en-US" sz="1600" b="0" i="0" kern="1200" dirty="0"/>
            <a:t> </a:t>
          </a:r>
          <a:r>
            <a:rPr lang="en-US" sz="1600" b="0" i="0" kern="1200" dirty="0" err="1"/>
            <a:t>komma</a:t>
          </a:r>
          <a:r>
            <a:rPr lang="en-US" sz="1600" b="0" i="0" kern="1200" dirty="0"/>
            <a:t> </a:t>
          </a:r>
          <a:r>
            <a:rPr lang="en-US" sz="1600" b="0" i="0" kern="1200" dirty="0" err="1"/>
            <a:t>fram</a:t>
          </a:r>
          <a:r>
            <a:rPr lang="en-US" sz="1600" b="0" i="0" kern="1200" dirty="0"/>
            <a:t> till </a:t>
          </a:r>
          <a:r>
            <a:rPr lang="en-US" sz="1600" b="0" i="0" kern="1200" dirty="0" err="1"/>
            <a:t>en</a:t>
          </a:r>
          <a:r>
            <a:rPr lang="en-US" sz="1600" b="0" i="0" kern="1200" dirty="0"/>
            <a:t> </a:t>
          </a:r>
          <a:r>
            <a:rPr lang="en-US" sz="1600" b="0" i="0" kern="1200" dirty="0" err="1"/>
            <a:t>slutsats</a:t>
          </a:r>
          <a:r>
            <a:rPr lang="en-US" sz="1600" b="0" i="0" kern="1200" dirty="0"/>
            <a:t>.</a:t>
          </a:r>
          <a:endParaRPr lang="en-US" sz="1600" kern="1200" dirty="0"/>
        </a:p>
      </dsp:txBody>
      <dsp:txXfrm>
        <a:off x="2041477" y="957402"/>
        <a:ext cx="6945919" cy="1767512"/>
      </dsp:txXfrm>
    </dsp:sp>
    <dsp:sp modelId="{7D0023A3-7A92-4B40-88B8-D3072BF34E48}">
      <dsp:nvSpPr>
        <dsp:cNvPr id="0" name=""/>
        <dsp:cNvSpPr/>
      </dsp:nvSpPr>
      <dsp:spPr>
        <a:xfrm>
          <a:off x="0" y="3166793"/>
          <a:ext cx="8987397" cy="176751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C7DBC19-400B-4BDE-A7B3-130BC0BDDE23}">
      <dsp:nvSpPr>
        <dsp:cNvPr id="0" name=""/>
        <dsp:cNvSpPr/>
      </dsp:nvSpPr>
      <dsp:spPr>
        <a:xfrm>
          <a:off x="534672" y="3564483"/>
          <a:ext cx="972131" cy="97213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1F7671B-7D5A-49E3-A544-03D30251C203}">
      <dsp:nvSpPr>
        <dsp:cNvPr id="0" name=""/>
        <dsp:cNvSpPr/>
      </dsp:nvSpPr>
      <dsp:spPr>
        <a:xfrm>
          <a:off x="2041477" y="3166793"/>
          <a:ext cx="6945919" cy="17675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7062" tIns="187062" rIns="187062" bIns="187062" numCol="1" spcCol="1270" anchor="ctr" anchorCtr="0">
          <a:noAutofit/>
        </a:bodyPr>
        <a:lstStyle/>
        <a:p>
          <a:pPr marL="0" lvl="0" indent="0" algn="l" defTabSz="711200">
            <a:lnSpc>
              <a:spcPct val="90000"/>
            </a:lnSpc>
            <a:spcBef>
              <a:spcPct val="0"/>
            </a:spcBef>
            <a:spcAft>
              <a:spcPct val="35000"/>
            </a:spcAft>
            <a:buNone/>
          </a:pPr>
          <a:r>
            <a:rPr lang="en-US" sz="1600" b="0" i="0" kern="1200" dirty="0"/>
            <a:t>Det </a:t>
          </a:r>
          <a:r>
            <a:rPr lang="en-US" sz="1600" b="0" i="0" kern="1200" dirty="0" err="1"/>
            <a:t>finns</a:t>
          </a:r>
          <a:r>
            <a:rPr lang="en-US" sz="1600" b="0" i="0" kern="1200" dirty="0"/>
            <a:t> </a:t>
          </a:r>
          <a:r>
            <a:rPr lang="en-US" sz="1600" b="0" i="0" kern="1200" dirty="0" err="1"/>
            <a:t>många</a:t>
          </a:r>
          <a:r>
            <a:rPr lang="en-US" sz="1600" b="0" i="0" kern="1200" dirty="0"/>
            <a:t> </a:t>
          </a:r>
          <a:r>
            <a:rPr lang="en-US" sz="1600" b="0" i="0" kern="1200" dirty="0" err="1"/>
            <a:t>olika</a:t>
          </a:r>
          <a:r>
            <a:rPr lang="en-US" sz="1600" b="0" i="0" kern="1200" dirty="0"/>
            <a:t> former av AI, </a:t>
          </a:r>
          <a:r>
            <a:rPr lang="en-US" sz="1600" b="0" i="0" kern="1200" dirty="0" err="1"/>
            <a:t>vissa</a:t>
          </a:r>
          <a:r>
            <a:rPr lang="en-US" sz="1600" b="0" i="0" kern="1200" dirty="0"/>
            <a:t> </a:t>
          </a:r>
          <a:r>
            <a:rPr lang="en-US" sz="1600" b="0" i="0" kern="1200" dirty="0" err="1"/>
            <a:t>mer</a:t>
          </a:r>
          <a:r>
            <a:rPr lang="en-US" sz="1600" b="0" i="0" kern="1200" dirty="0"/>
            <a:t> </a:t>
          </a:r>
          <a:r>
            <a:rPr lang="en-US" sz="1600" b="0" i="0" kern="1200" dirty="0" err="1"/>
            <a:t>uppenbara</a:t>
          </a:r>
          <a:r>
            <a:rPr lang="en-US" sz="1600" b="0" i="0" kern="1200" dirty="0"/>
            <a:t> </a:t>
          </a:r>
          <a:r>
            <a:rPr lang="en-US" sz="1600" b="0" i="0" kern="1200" dirty="0" err="1"/>
            <a:t>än</a:t>
          </a:r>
          <a:r>
            <a:rPr lang="en-US" sz="1600" b="0" i="0" kern="1200" dirty="0"/>
            <a:t> </a:t>
          </a:r>
          <a:r>
            <a:rPr lang="en-US" sz="1600" b="0" i="0" kern="1200" dirty="0" err="1"/>
            <a:t>andra</a:t>
          </a:r>
          <a:r>
            <a:rPr lang="en-US" sz="1600" b="0" i="0" kern="1200" dirty="0"/>
            <a:t>. </a:t>
          </a:r>
          <a:r>
            <a:rPr lang="en-US" sz="1600" b="0" i="0" kern="1200" dirty="0" err="1"/>
            <a:t>På</a:t>
          </a:r>
          <a:r>
            <a:rPr lang="en-US" sz="1600" b="0" i="0" kern="1200" dirty="0"/>
            <a:t> </a:t>
          </a:r>
          <a:r>
            <a:rPr lang="en-US" sz="1600" b="0" i="0" kern="1200" dirty="0" err="1"/>
            <a:t>en</a:t>
          </a:r>
          <a:r>
            <a:rPr lang="en-US" sz="1600" b="0" i="0" kern="1200" dirty="0"/>
            <a:t> </a:t>
          </a:r>
          <a:r>
            <a:rPr lang="en-US" sz="1600" b="0" i="0" kern="1200" dirty="0" err="1"/>
            <a:t>arbetsplats</a:t>
          </a:r>
          <a:r>
            <a:rPr lang="en-US" sz="1600" b="0" i="0" kern="1200" dirty="0"/>
            <a:t> </a:t>
          </a:r>
          <a:r>
            <a:rPr lang="en-US" sz="1600" b="0" i="0" kern="1200" dirty="0" err="1"/>
            <a:t>kan</a:t>
          </a:r>
          <a:r>
            <a:rPr lang="en-US" sz="1600" b="0" i="0" kern="1200" dirty="0"/>
            <a:t> AI </a:t>
          </a:r>
          <a:r>
            <a:rPr lang="en-US" sz="1600" b="0" i="0" kern="1200" dirty="0" err="1"/>
            <a:t>exempelvis</a:t>
          </a:r>
          <a:r>
            <a:rPr lang="en-US" sz="1600" b="0" i="0" kern="1200" dirty="0"/>
            <a:t> </a:t>
          </a:r>
          <a:r>
            <a:rPr lang="en-US" sz="1600" b="0" i="0" kern="1200" dirty="0" err="1"/>
            <a:t>vara</a:t>
          </a:r>
          <a:r>
            <a:rPr lang="en-US" sz="1600" b="0" i="0" kern="1200" dirty="0"/>
            <a:t> </a:t>
          </a:r>
          <a:r>
            <a:rPr lang="en-US" sz="1600" b="0" i="0" kern="1200" dirty="0" err="1"/>
            <a:t>en</a:t>
          </a:r>
          <a:r>
            <a:rPr lang="en-US" sz="1600" b="0" i="0" kern="1200" dirty="0"/>
            <a:t> </a:t>
          </a:r>
          <a:r>
            <a:rPr lang="en-US" sz="1600" b="0" i="0" kern="1200" dirty="0" err="1"/>
            <a:t>integrerad</a:t>
          </a:r>
          <a:r>
            <a:rPr lang="en-US" sz="1600" b="0" i="0" kern="1200" dirty="0"/>
            <a:t> </a:t>
          </a:r>
          <a:r>
            <a:rPr lang="en-US" sz="1600" b="0" i="0" kern="1200" dirty="0" err="1"/>
            <a:t>programvara</a:t>
          </a:r>
          <a:r>
            <a:rPr lang="en-US" sz="1600" b="0" i="0" kern="1200" dirty="0"/>
            <a:t> </a:t>
          </a:r>
          <a:r>
            <a:rPr lang="en-US" sz="1600" b="0" i="0" kern="1200" dirty="0" err="1"/>
            <a:t>som</a:t>
          </a:r>
          <a:r>
            <a:rPr lang="en-US" sz="1600" b="0" i="0" kern="1200" dirty="0"/>
            <a:t> </a:t>
          </a:r>
          <a:r>
            <a:rPr lang="en-US" sz="1600" b="0" i="0" kern="1200" dirty="0" err="1"/>
            <a:t>kan</a:t>
          </a:r>
          <a:r>
            <a:rPr lang="en-US" sz="1600" b="0" i="0" kern="1200" dirty="0"/>
            <a:t> </a:t>
          </a:r>
          <a:r>
            <a:rPr lang="en-US" sz="1600" b="0" i="0" kern="1200" dirty="0" err="1"/>
            <a:t>språkbehandling</a:t>
          </a:r>
          <a:r>
            <a:rPr lang="en-US" sz="1600" b="0" i="0" kern="1200" dirty="0"/>
            <a:t> </a:t>
          </a:r>
          <a:r>
            <a:rPr lang="en-US" sz="1600" b="0" i="0" kern="1200" dirty="0" err="1"/>
            <a:t>och</a:t>
          </a:r>
          <a:r>
            <a:rPr lang="en-US" sz="1600" b="0" i="0" kern="1200" dirty="0"/>
            <a:t> </a:t>
          </a:r>
          <a:r>
            <a:rPr lang="en-US" sz="1600" b="0" i="0" kern="1200" dirty="0" err="1"/>
            <a:t>generering</a:t>
          </a:r>
          <a:r>
            <a:rPr lang="en-US" sz="1600" b="0" i="0" kern="1200" dirty="0"/>
            <a:t>. AI </a:t>
          </a:r>
          <a:r>
            <a:rPr lang="en-US" sz="1600" b="0" i="0" kern="1200" dirty="0" err="1"/>
            <a:t>kan</a:t>
          </a:r>
          <a:r>
            <a:rPr lang="en-US" sz="1600" b="0" i="0" kern="1200" dirty="0"/>
            <a:t> </a:t>
          </a:r>
          <a:r>
            <a:rPr lang="en-US" sz="1600" b="0" i="0" kern="1200" dirty="0" err="1"/>
            <a:t>även</a:t>
          </a:r>
          <a:r>
            <a:rPr lang="en-US" sz="1600" b="0" i="0" kern="1200" dirty="0"/>
            <a:t> </a:t>
          </a:r>
          <a:r>
            <a:rPr lang="en-US" sz="1600" b="0" i="0" kern="1200" dirty="0" err="1"/>
            <a:t>generera</a:t>
          </a:r>
          <a:r>
            <a:rPr lang="en-US" sz="1600" b="0" i="0" kern="1200" dirty="0"/>
            <a:t> </a:t>
          </a:r>
          <a:r>
            <a:rPr lang="en-US" sz="1600" b="0" i="0" kern="1200" dirty="0" err="1"/>
            <a:t>förutsägelser</a:t>
          </a:r>
          <a:r>
            <a:rPr lang="en-US" sz="1600" b="0" i="0" kern="1200" dirty="0"/>
            <a:t> för </a:t>
          </a:r>
          <a:r>
            <a:rPr lang="en-US" sz="1600" b="0" i="0" kern="1200" dirty="0" err="1"/>
            <a:t>att</a:t>
          </a:r>
          <a:r>
            <a:rPr lang="en-US" sz="1600" b="0" i="0" kern="1200" dirty="0"/>
            <a:t> </a:t>
          </a:r>
          <a:r>
            <a:rPr lang="en-US" sz="1600" b="0" i="0" kern="1200" dirty="0" err="1"/>
            <a:t>stödja</a:t>
          </a:r>
          <a:r>
            <a:rPr lang="en-US" sz="1600" b="0" i="0" kern="1200" dirty="0"/>
            <a:t> </a:t>
          </a:r>
          <a:r>
            <a:rPr lang="en-US" sz="1600" b="0" i="0" kern="1200" dirty="0" err="1"/>
            <a:t>beslutsfattande</a:t>
          </a:r>
          <a:r>
            <a:rPr lang="en-US" sz="1600" b="0" i="0" kern="1200" dirty="0"/>
            <a:t> </a:t>
          </a:r>
          <a:r>
            <a:rPr lang="en-US" sz="1600" b="0" i="0" kern="1200" dirty="0" err="1"/>
            <a:t>eller</a:t>
          </a:r>
          <a:r>
            <a:rPr lang="en-US" sz="1600" b="0" i="0" kern="1200" dirty="0"/>
            <a:t> </a:t>
          </a:r>
          <a:r>
            <a:rPr lang="en-US" sz="1600" b="0" i="0" kern="1200" dirty="0" err="1"/>
            <a:t>utföra</a:t>
          </a:r>
          <a:r>
            <a:rPr lang="en-US" sz="1600" b="0" i="0" kern="1200" dirty="0"/>
            <a:t> </a:t>
          </a:r>
          <a:r>
            <a:rPr lang="en-US" sz="1600" b="0" i="0" kern="1200" dirty="0" err="1"/>
            <a:t>bild</a:t>
          </a:r>
          <a:r>
            <a:rPr lang="en-US" sz="1600" b="0" i="0" kern="1200" dirty="0"/>
            <a:t>- </a:t>
          </a:r>
          <a:r>
            <a:rPr lang="en-US" sz="1600" b="0" i="0" kern="1200" dirty="0" err="1"/>
            <a:t>och</a:t>
          </a:r>
          <a:r>
            <a:rPr lang="en-US" sz="1600" b="0" i="0" kern="1200" dirty="0"/>
            <a:t> </a:t>
          </a:r>
          <a:r>
            <a:rPr lang="en-US" sz="1600" b="0" i="0" kern="1200" dirty="0" err="1"/>
            <a:t>ansiktstigenkänning</a:t>
          </a:r>
          <a:r>
            <a:rPr lang="en-US" sz="1600" b="0" i="0" kern="1200" dirty="0"/>
            <a:t>.  </a:t>
          </a:r>
          <a:endParaRPr lang="en-US" sz="1600" kern="1200" dirty="0"/>
        </a:p>
      </dsp:txBody>
      <dsp:txXfrm>
        <a:off x="2041477" y="3166793"/>
        <a:ext cx="6945919" cy="17675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00A000-23DA-498F-BF96-3820DCD60134}">
      <dsp:nvSpPr>
        <dsp:cNvPr id="0" name=""/>
        <dsp:cNvSpPr/>
      </dsp:nvSpPr>
      <dsp:spPr>
        <a:xfrm>
          <a:off x="0" y="3290"/>
          <a:ext cx="9707561" cy="70090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77AE11-881A-43B3-909A-E44766663D90}">
      <dsp:nvSpPr>
        <dsp:cNvPr id="0" name=""/>
        <dsp:cNvSpPr/>
      </dsp:nvSpPr>
      <dsp:spPr>
        <a:xfrm>
          <a:off x="212024" y="160994"/>
          <a:ext cx="385499" cy="38549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A742DAA-9447-44F6-A6EA-D9EE04BF193F}">
      <dsp:nvSpPr>
        <dsp:cNvPr id="0" name=""/>
        <dsp:cNvSpPr/>
      </dsp:nvSpPr>
      <dsp:spPr>
        <a:xfrm>
          <a:off x="809548" y="3290"/>
          <a:ext cx="8898012" cy="7009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179" tIns="74179" rIns="74179" bIns="74179" numCol="1" spcCol="1270" anchor="ctr" anchorCtr="0">
          <a:noAutofit/>
        </a:bodyPr>
        <a:lstStyle/>
        <a:p>
          <a:pPr marL="0" lvl="0" indent="0" algn="l" defTabSz="844550">
            <a:lnSpc>
              <a:spcPct val="100000"/>
            </a:lnSpc>
            <a:spcBef>
              <a:spcPct val="0"/>
            </a:spcBef>
            <a:spcAft>
              <a:spcPct val="35000"/>
            </a:spcAft>
            <a:buNone/>
          </a:pPr>
          <a:r>
            <a:rPr lang="en-US" sz="1900" kern="1200" dirty="0"/>
            <a:t>Hur ser </a:t>
          </a:r>
          <a:r>
            <a:rPr lang="en-US" sz="1900" kern="1200" dirty="0" err="1"/>
            <a:t>kännedomen</a:t>
          </a:r>
          <a:r>
            <a:rPr lang="en-US" sz="1900" kern="1200" dirty="0"/>
            <a:t> om AI </a:t>
          </a:r>
          <a:r>
            <a:rPr lang="en-US" sz="1900" kern="1200" dirty="0" err="1"/>
            <a:t>ut</a:t>
          </a:r>
          <a:r>
            <a:rPr lang="en-US" sz="1900" kern="1200" dirty="0"/>
            <a:t>?</a:t>
          </a:r>
        </a:p>
      </dsp:txBody>
      <dsp:txXfrm>
        <a:off x="809548" y="3290"/>
        <a:ext cx="8898012" cy="700907"/>
      </dsp:txXfrm>
    </dsp:sp>
    <dsp:sp modelId="{0B1C1B16-8DAA-4A9A-823C-20829DFECEF5}">
      <dsp:nvSpPr>
        <dsp:cNvPr id="0" name=""/>
        <dsp:cNvSpPr/>
      </dsp:nvSpPr>
      <dsp:spPr>
        <a:xfrm>
          <a:off x="0" y="879425"/>
          <a:ext cx="9707561" cy="70090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6415416-D5F6-4BE5-84C8-5264FEE3F671}">
      <dsp:nvSpPr>
        <dsp:cNvPr id="0" name=""/>
        <dsp:cNvSpPr/>
      </dsp:nvSpPr>
      <dsp:spPr>
        <a:xfrm>
          <a:off x="212024" y="1037129"/>
          <a:ext cx="385499" cy="38549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B054156-601B-43AC-9D28-A1B48A4F2EB2}">
      <dsp:nvSpPr>
        <dsp:cNvPr id="0" name=""/>
        <dsp:cNvSpPr/>
      </dsp:nvSpPr>
      <dsp:spPr>
        <a:xfrm>
          <a:off x="809548" y="879425"/>
          <a:ext cx="8898012" cy="7009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179" tIns="74179" rIns="74179" bIns="74179" numCol="1" spcCol="1270" anchor="ctr" anchorCtr="0">
          <a:noAutofit/>
        </a:bodyPr>
        <a:lstStyle/>
        <a:p>
          <a:pPr marL="0" lvl="0" indent="0" algn="l" defTabSz="844550">
            <a:lnSpc>
              <a:spcPct val="100000"/>
            </a:lnSpc>
            <a:spcBef>
              <a:spcPct val="0"/>
            </a:spcBef>
            <a:spcAft>
              <a:spcPct val="35000"/>
            </a:spcAft>
            <a:buNone/>
          </a:pPr>
          <a:r>
            <a:rPr lang="en-US" sz="1900" kern="1200" dirty="0" err="1"/>
            <a:t>Behov</a:t>
          </a:r>
          <a:r>
            <a:rPr lang="en-US" sz="1900" kern="1200" dirty="0"/>
            <a:t> av </a:t>
          </a:r>
          <a:r>
            <a:rPr lang="en-US" sz="1900" kern="1200" dirty="0" err="1"/>
            <a:t>kompetensutveckling</a:t>
          </a:r>
          <a:r>
            <a:rPr lang="en-US" sz="1900" kern="1200" dirty="0"/>
            <a:t>?</a:t>
          </a:r>
        </a:p>
      </dsp:txBody>
      <dsp:txXfrm>
        <a:off x="809548" y="879425"/>
        <a:ext cx="8898012" cy="700907"/>
      </dsp:txXfrm>
    </dsp:sp>
    <dsp:sp modelId="{14D0B7EF-FBB6-4643-9DD2-46611EFB7A40}">
      <dsp:nvSpPr>
        <dsp:cNvPr id="0" name=""/>
        <dsp:cNvSpPr/>
      </dsp:nvSpPr>
      <dsp:spPr>
        <a:xfrm>
          <a:off x="0" y="1755559"/>
          <a:ext cx="9707561" cy="70090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2CA1F4-E03A-4D63-9869-D7ADD47D1F1D}">
      <dsp:nvSpPr>
        <dsp:cNvPr id="0" name=""/>
        <dsp:cNvSpPr/>
      </dsp:nvSpPr>
      <dsp:spPr>
        <a:xfrm>
          <a:off x="212024" y="1913263"/>
          <a:ext cx="385499" cy="38549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9972D5E-0848-41AD-A61E-B838A05731C7}">
      <dsp:nvSpPr>
        <dsp:cNvPr id="0" name=""/>
        <dsp:cNvSpPr/>
      </dsp:nvSpPr>
      <dsp:spPr>
        <a:xfrm>
          <a:off x="809548" y="1755559"/>
          <a:ext cx="8898012" cy="7009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179" tIns="74179" rIns="74179" bIns="74179" numCol="1" spcCol="1270" anchor="ctr" anchorCtr="0">
          <a:noAutofit/>
        </a:bodyPr>
        <a:lstStyle/>
        <a:p>
          <a:pPr marL="0" lvl="0" indent="0" algn="l" defTabSz="844550">
            <a:lnSpc>
              <a:spcPct val="100000"/>
            </a:lnSpc>
            <a:spcBef>
              <a:spcPct val="0"/>
            </a:spcBef>
            <a:spcAft>
              <a:spcPct val="35000"/>
            </a:spcAft>
            <a:buNone/>
          </a:pPr>
          <a:r>
            <a:rPr lang="en-US" sz="1900" kern="1200" dirty="0"/>
            <a:t>Oro för AI-</a:t>
          </a:r>
          <a:r>
            <a:rPr lang="en-US" sz="1900" kern="1200" dirty="0" err="1"/>
            <a:t>utvecklingen</a:t>
          </a:r>
          <a:r>
            <a:rPr lang="en-US" sz="1900" kern="1200" dirty="0"/>
            <a:t>? </a:t>
          </a:r>
        </a:p>
      </dsp:txBody>
      <dsp:txXfrm>
        <a:off x="809548" y="1755559"/>
        <a:ext cx="8898012" cy="700907"/>
      </dsp:txXfrm>
    </dsp:sp>
    <dsp:sp modelId="{B6E663E8-C1F9-4A1C-9B72-7D3C2E50C2C4}">
      <dsp:nvSpPr>
        <dsp:cNvPr id="0" name=""/>
        <dsp:cNvSpPr/>
      </dsp:nvSpPr>
      <dsp:spPr>
        <a:xfrm>
          <a:off x="0" y="2631694"/>
          <a:ext cx="9707561" cy="70090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C88B830-3782-45DA-A117-70550944B362}">
      <dsp:nvSpPr>
        <dsp:cNvPr id="0" name=""/>
        <dsp:cNvSpPr/>
      </dsp:nvSpPr>
      <dsp:spPr>
        <a:xfrm>
          <a:off x="212024" y="2789398"/>
          <a:ext cx="385499" cy="38549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C6B434F-12DC-4DA8-BFA0-979CED778315}">
      <dsp:nvSpPr>
        <dsp:cNvPr id="0" name=""/>
        <dsp:cNvSpPr/>
      </dsp:nvSpPr>
      <dsp:spPr>
        <a:xfrm>
          <a:off x="809548" y="2631694"/>
          <a:ext cx="8898012" cy="7009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179" tIns="74179" rIns="74179" bIns="74179" numCol="1" spcCol="1270" anchor="ctr" anchorCtr="0">
          <a:noAutofit/>
        </a:bodyPr>
        <a:lstStyle/>
        <a:p>
          <a:pPr marL="0" lvl="0" indent="0" algn="l" defTabSz="844550">
            <a:lnSpc>
              <a:spcPct val="100000"/>
            </a:lnSpc>
            <a:spcBef>
              <a:spcPct val="0"/>
            </a:spcBef>
            <a:spcAft>
              <a:spcPct val="35000"/>
            </a:spcAft>
            <a:buNone/>
          </a:pPr>
          <a:r>
            <a:rPr lang="en-US" sz="1900" kern="1200" dirty="0"/>
            <a:t>Hur </a:t>
          </a:r>
          <a:r>
            <a:rPr lang="en-US" sz="1900" kern="1200" dirty="0" err="1"/>
            <a:t>tydliga</a:t>
          </a:r>
          <a:r>
            <a:rPr lang="en-US" sz="1900" kern="1200" dirty="0"/>
            <a:t> </a:t>
          </a:r>
          <a:r>
            <a:rPr lang="en-US" sz="1900" kern="1200" dirty="0" err="1"/>
            <a:t>är</a:t>
          </a:r>
          <a:r>
            <a:rPr lang="en-US" sz="1900" kern="1200" dirty="0"/>
            <a:t> </a:t>
          </a:r>
          <a:r>
            <a:rPr lang="en-US" sz="1900" kern="1200" dirty="0" err="1"/>
            <a:t>arbetsgivare</a:t>
          </a:r>
          <a:r>
            <a:rPr lang="en-US" sz="1900" kern="1200" dirty="0"/>
            <a:t> med </a:t>
          </a:r>
          <a:r>
            <a:rPr lang="en-US" sz="1900" kern="1200" dirty="0" err="1"/>
            <a:t>vad</a:t>
          </a:r>
          <a:r>
            <a:rPr lang="en-US" sz="1900" kern="1200" dirty="0"/>
            <a:t> </a:t>
          </a:r>
          <a:r>
            <a:rPr lang="en-US" sz="1900" kern="1200" dirty="0" err="1"/>
            <a:t>som</a:t>
          </a:r>
          <a:r>
            <a:rPr lang="en-US" sz="1900" kern="1200" dirty="0"/>
            <a:t> </a:t>
          </a:r>
          <a:r>
            <a:rPr lang="en-US" sz="1900" kern="1200" dirty="0" err="1"/>
            <a:t>gäller</a:t>
          </a:r>
          <a:r>
            <a:rPr lang="en-US" sz="1900" kern="1200" dirty="0"/>
            <a:t> </a:t>
          </a:r>
          <a:r>
            <a:rPr lang="en-US" sz="1900" kern="1200" dirty="0" err="1"/>
            <a:t>på</a:t>
          </a:r>
          <a:r>
            <a:rPr lang="en-US" sz="1900" kern="1200" dirty="0"/>
            <a:t> </a:t>
          </a:r>
          <a:r>
            <a:rPr lang="en-US" sz="1900" kern="1200" dirty="0" err="1"/>
            <a:t>arbetsplatsen</a:t>
          </a:r>
          <a:r>
            <a:rPr lang="en-US" sz="1900" kern="1200" dirty="0"/>
            <a:t>? </a:t>
          </a:r>
        </a:p>
      </dsp:txBody>
      <dsp:txXfrm>
        <a:off x="809548" y="2631694"/>
        <a:ext cx="8898012" cy="700907"/>
      </dsp:txXfrm>
    </dsp:sp>
    <dsp:sp modelId="{4CE23ED1-1B0E-4E4F-A56E-F354BB420416}">
      <dsp:nvSpPr>
        <dsp:cNvPr id="0" name=""/>
        <dsp:cNvSpPr/>
      </dsp:nvSpPr>
      <dsp:spPr>
        <a:xfrm>
          <a:off x="0" y="3507828"/>
          <a:ext cx="9707561" cy="70090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DB4DD54-CD19-4B3F-9866-17A5420B5031}">
      <dsp:nvSpPr>
        <dsp:cNvPr id="0" name=""/>
        <dsp:cNvSpPr/>
      </dsp:nvSpPr>
      <dsp:spPr>
        <a:xfrm>
          <a:off x="212024" y="3665532"/>
          <a:ext cx="385499" cy="385499"/>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E581B6D-E261-4731-B686-CABAEAC74E95}">
      <dsp:nvSpPr>
        <dsp:cNvPr id="0" name=""/>
        <dsp:cNvSpPr/>
      </dsp:nvSpPr>
      <dsp:spPr>
        <a:xfrm>
          <a:off x="809548" y="3507828"/>
          <a:ext cx="8898012" cy="7009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179" tIns="74179" rIns="74179" bIns="74179" numCol="1" spcCol="1270" anchor="ctr" anchorCtr="0">
          <a:noAutofit/>
        </a:bodyPr>
        <a:lstStyle/>
        <a:p>
          <a:pPr marL="0" lvl="0" indent="0" algn="l" defTabSz="844550">
            <a:lnSpc>
              <a:spcPct val="100000"/>
            </a:lnSpc>
            <a:spcBef>
              <a:spcPct val="0"/>
            </a:spcBef>
            <a:spcAft>
              <a:spcPct val="35000"/>
            </a:spcAft>
            <a:buNone/>
          </a:pPr>
          <a:r>
            <a:rPr lang="en-US" sz="1900" kern="1200" dirty="0"/>
            <a:t>Finns det </a:t>
          </a:r>
          <a:r>
            <a:rPr lang="en-US" sz="1900" kern="1200" dirty="0" err="1"/>
            <a:t>några</a:t>
          </a:r>
          <a:r>
            <a:rPr lang="en-US" sz="1900" kern="1200" dirty="0"/>
            <a:t> </a:t>
          </a:r>
          <a:r>
            <a:rPr lang="en-US" sz="1900" kern="1200" dirty="0" err="1"/>
            <a:t>riktlinjer</a:t>
          </a:r>
          <a:r>
            <a:rPr lang="en-US" sz="1900" kern="1200" dirty="0"/>
            <a:t>? </a:t>
          </a:r>
        </a:p>
      </dsp:txBody>
      <dsp:txXfrm>
        <a:off x="809548" y="3507828"/>
        <a:ext cx="8898012" cy="70090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3204CD-EC43-40DA-8EF5-0AAD763980C0}">
      <dsp:nvSpPr>
        <dsp:cNvPr id="0" name=""/>
        <dsp:cNvSpPr/>
      </dsp:nvSpPr>
      <dsp:spPr>
        <a:xfrm>
          <a:off x="0" y="0"/>
          <a:ext cx="7698326" cy="75750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err="1"/>
            <a:t>Medicinsk</a:t>
          </a:r>
          <a:r>
            <a:rPr lang="en-US" sz="3400" kern="1200" dirty="0"/>
            <a:t> </a:t>
          </a:r>
          <a:r>
            <a:rPr lang="en-US" sz="3400" kern="1200" dirty="0" err="1"/>
            <a:t>sekreterare</a:t>
          </a:r>
          <a:r>
            <a:rPr lang="en-US" sz="3400" kern="1200" dirty="0"/>
            <a:t> </a:t>
          </a:r>
        </a:p>
      </dsp:txBody>
      <dsp:txXfrm>
        <a:off x="22187" y="22187"/>
        <a:ext cx="6792289" cy="713131"/>
      </dsp:txXfrm>
    </dsp:sp>
    <dsp:sp modelId="{C9A1AB92-45E0-4C89-A146-C467FE38D65B}">
      <dsp:nvSpPr>
        <dsp:cNvPr id="0" name=""/>
        <dsp:cNvSpPr/>
      </dsp:nvSpPr>
      <dsp:spPr>
        <a:xfrm>
          <a:off x="574874" y="862714"/>
          <a:ext cx="7698326" cy="75750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err="1"/>
            <a:t>Administratör</a:t>
          </a:r>
          <a:r>
            <a:rPr lang="en-US" sz="3400" kern="1200" dirty="0"/>
            <a:t> </a:t>
          </a:r>
          <a:r>
            <a:rPr lang="en-US" sz="3400" kern="1200" dirty="0" err="1"/>
            <a:t>inom</a:t>
          </a:r>
          <a:r>
            <a:rPr lang="en-US" sz="3400" kern="1200" dirty="0"/>
            <a:t> </a:t>
          </a:r>
          <a:r>
            <a:rPr lang="en-US" sz="3400" kern="1200" dirty="0" err="1"/>
            <a:t>skolan</a:t>
          </a:r>
          <a:endParaRPr lang="en-US" sz="3400" kern="1200" dirty="0"/>
        </a:p>
      </dsp:txBody>
      <dsp:txXfrm>
        <a:off x="597061" y="884901"/>
        <a:ext cx="6586698" cy="713131"/>
      </dsp:txXfrm>
    </dsp:sp>
    <dsp:sp modelId="{C8BF9127-2AA5-4EB9-8394-712EC76224E9}">
      <dsp:nvSpPr>
        <dsp:cNvPr id="0" name=""/>
        <dsp:cNvSpPr/>
      </dsp:nvSpPr>
      <dsp:spPr>
        <a:xfrm>
          <a:off x="1149749" y="1725429"/>
          <a:ext cx="7698326" cy="75750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err="1"/>
            <a:t>Administratör</a:t>
          </a:r>
          <a:r>
            <a:rPr lang="en-US" sz="3400" kern="1200" dirty="0"/>
            <a:t> HR/personal</a:t>
          </a:r>
        </a:p>
      </dsp:txBody>
      <dsp:txXfrm>
        <a:off x="1171936" y="1747616"/>
        <a:ext cx="6586698" cy="713131"/>
      </dsp:txXfrm>
    </dsp:sp>
    <dsp:sp modelId="{643CFA8B-67D8-4952-AFB8-57E6A3194599}">
      <dsp:nvSpPr>
        <dsp:cNvPr id="0" name=""/>
        <dsp:cNvSpPr/>
      </dsp:nvSpPr>
      <dsp:spPr>
        <a:xfrm>
          <a:off x="1724624" y="2588143"/>
          <a:ext cx="7698326" cy="75750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err="1"/>
            <a:t>Administratör</a:t>
          </a:r>
          <a:r>
            <a:rPr lang="en-US" sz="3400" kern="1200" dirty="0"/>
            <a:t> </a:t>
          </a:r>
          <a:r>
            <a:rPr lang="en-US" sz="3400" kern="1200" dirty="0" err="1"/>
            <a:t>ekonomi</a:t>
          </a:r>
          <a:r>
            <a:rPr lang="en-US" sz="3400" kern="1200" dirty="0"/>
            <a:t>  </a:t>
          </a:r>
        </a:p>
      </dsp:txBody>
      <dsp:txXfrm>
        <a:off x="1746811" y="2610330"/>
        <a:ext cx="6586698" cy="713131"/>
      </dsp:txXfrm>
    </dsp:sp>
    <dsp:sp modelId="{E59A2102-A87E-4A41-8515-3A087443630C}">
      <dsp:nvSpPr>
        <dsp:cNvPr id="0" name=""/>
        <dsp:cNvSpPr/>
      </dsp:nvSpPr>
      <dsp:spPr>
        <a:xfrm>
          <a:off x="2299499" y="3450858"/>
          <a:ext cx="7698326" cy="75750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err="1"/>
            <a:t>Administratör</a:t>
          </a:r>
          <a:r>
            <a:rPr lang="en-US" sz="3400" kern="1200" dirty="0"/>
            <a:t> social </a:t>
          </a:r>
          <a:r>
            <a:rPr lang="en-US" sz="3400" kern="1200" dirty="0" err="1"/>
            <a:t>omsorg</a:t>
          </a:r>
          <a:endParaRPr lang="en-US" sz="3400" kern="1200" dirty="0"/>
        </a:p>
      </dsp:txBody>
      <dsp:txXfrm>
        <a:off x="2321686" y="3473045"/>
        <a:ext cx="6586698" cy="713131"/>
      </dsp:txXfrm>
    </dsp:sp>
    <dsp:sp modelId="{91EB05C8-C180-458B-A6CF-C0C6EF61868F}">
      <dsp:nvSpPr>
        <dsp:cNvPr id="0" name=""/>
        <dsp:cNvSpPr/>
      </dsp:nvSpPr>
      <dsp:spPr>
        <a:xfrm>
          <a:off x="7205947" y="553399"/>
          <a:ext cx="492378" cy="492378"/>
        </a:xfrm>
        <a:prstGeom prst="downArrow">
          <a:avLst>
            <a:gd name="adj1" fmla="val 55000"/>
            <a:gd name="adj2" fmla="val 45000"/>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7316732" y="553399"/>
        <a:ext cx="270808" cy="370514"/>
      </dsp:txXfrm>
    </dsp:sp>
    <dsp:sp modelId="{9A154E0B-D38C-470F-B994-9D6FCEF6AB3C}">
      <dsp:nvSpPr>
        <dsp:cNvPr id="0" name=""/>
        <dsp:cNvSpPr/>
      </dsp:nvSpPr>
      <dsp:spPr>
        <a:xfrm>
          <a:off x="7780822" y="1416114"/>
          <a:ext cx="492378" cy="492378"/>
        </a:xfrm>
        <a:prstGeom prst="downArrow">
          <a:avLst>
            <a:gd name="adj1" fmla="val 55000"/>
            <a:gd name="adj2" fmla="val 45000"/>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7891607" y="1416114"/>
        <a:ext cx="270808" cy="370514"/>
      </dsp:txXfrm>
    </dsp:sp>
    <dsp:sp modelId="{50A92709-C06D-4B0F-A14C-683994F5FF67}">
      <dsp:nvSpPr>
        <dsp:cNvPr id="0" name=""/>
        <dsp:cNvSpPr/>
      </dsp:nvSpPr>
      <dsp:spPr>
        <a:xfrm>
          <a:off x="8355697" y="2266204"/>
          <a:ext cx="492378" cy="492378"/>
        </a:xfrm>
        <a:prstGeom prst="downArrow">
          <a:avLst>
            <a:gd name="adj1" fmla="val 55000"/>
            <a:gd name="adj2" fmla="val 45000"/>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8466482" y="2266204"/>
        <a:ext cx="270808" cy="370514"/>
      </dsp:txXfrm>
    </dsp:sp>
    <dsp:sp modelId="{B01FD6B3-02B3-4979-9E64-7B7C68F7F8D9}">
      <dsp:nvSpPr>
        <dsp:cNvPr id="0" name=""/>
        <dsp:cNvSpPr/>
      </dsp:nvSpPr>
      <dsp:spPr>
        <a:xfrm>
          <a:off x="8930572" y="3137335"/>
          <a:ext cx="492378" cy="492378"/>
        </a:xfrm>
        <a:prstGeom prst="downArrow">
          <a:avLst>
            <a:gd name="adj1" fmla="val 55000"/>
            <a:gd name="adj2" fmla="val 45000"/>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9041357" y="3137335"/>
        <a:ext cx="270808" cy="37051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E1E518-5F0E-4A71-9C13-8DAD251A6D06}">
      <dsp:nvSpPr>
        <dsp:cNvPr id="0" name=""/>
        <dsp:cNvSpPr/>
      </dsp:nvSpPr>
      <dsp:spPr>
        <a:xfrm>
          <a:off x="0" y="128818"/>
          <a:ext cx="3308827" cy="1985296"/>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i="0" kern="1200"/>
            <a:t>Många vet inte om de får använda AI på sin arbetsplats.</a:t>
          </a:r>
          <a:endParaRPr lang="en-US" sz="2300" kern="1200"/>
        </a:p>
      </dsp:txBody>
      <dsp:txXfrm>
        <a:off x="0" y="128818"/>
        <a:ext cx="3308827" cy="1985296"/>
      </dsp:txXfrm>
    </dsp:sp>
    <dsp:sp modelId="{83171043-9935-4121-8C63-4AAB7F2641B0}">
      <dsp:nvSpPr>
        <dsp:cNvPr id="0" name=""/>
        <dsp:cNvSpPr/>
      </dsp:nvSpPr>
      <dsp:spPr>
        <a:xfrm>
          <a:off x="3639710" y="128818"/>
          <a:ext cx="3308827" cy="1985296"/>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i="0" kern="1200" dirty="0"/>
            <a:t>Det </a:t>
          </a:r>
          <a:r>
            <a:rPr lang="en-US" sz="2300" i="0" kern="1200" dirty="0" err="1"/>
            <a:t>råder</a:t>
          </a:r>
          <a:r>
            <a:rPr lang="en-US" sz="2300" i="0" kern="1200" dirty="0"/>
            <a:t> </a:t>
          </a:r>
          <a:r>
            <a:rPr lang="en-US" sz="2300" i="0" kern="1200" dirty="0" err="1"/>
            <a:t>en</a:t>
          </a:r>
          <a:r>
            <a:rPr lang="en-US" sz="2300" i="0" kern="1200" dirty="0"/>
            <a:t> </a:t>
          </a:r>
          <a:r>
            <a:rPr lang="en-US" sz="2300" i="0" kern="1200" dirty="0" err="1"/>
            <a:t>stor</a:t>
          </a:r>
          <a:r>
            <a:rPr lang="en-US" sz="2300" i="0" kern="1200" dirty="0"/>
            <a:t> </a:t>
          </a:r>
          <a:r>
            <a:rPr lang="en-US" sz="2300" i="0" kern="1200" dirty="0" err="1"/>
            <a:t>osäkerhet</a:t>
          </a:r>
          <a:r>
            <a:rPr lang="en-US" sz="2300" i="0" kern="1200" dirty="0"/>
            <a:t> </a:t>
          </a:r>
          <a:r>
            <a:rPr lang="en-US" sz="2300" i="0" kern="1200" dirty="0" err="1"/>
            <a:t>kring</a:t>
          </a:r>
          <a:r>
            <a:rPr lang="en-US" sz="2300" i="0" kern="1200" dirty="0"/>
            <a:t> om </a:t>
          </a:r>
          <a:r>
            <a:rPr lang="en-US" sz="2300" i="0" kern="1200" dirty="0" err="1"/>
            <a:t>arbetsgivaren</a:t>
          </a:r>
          <a:r>
            <a:rPr lang="en-US" sz="2300" i="0" kern="1200" dirty="0"/>
            <a:t> </a:t>
          </a:r>
          <a:r>
            <a:rPr lang="en-US" sz="2300" i="0" kern="1200" dirty="0" err="1"/>
            <a:t>har</a:t>
          </a:r>
          <a:r>
            <a:rPr lang="en-US" sz="2300" i="0" kern="1200" dirty="0"/>
            <a:t> </a:t>
          </a:r>
          <a:r>
            <a:rPr lang="en-US" sz="2300" i="0" kern="1200" dirty="0" err="1"/>
            <a:t>tagit</a:t>
          </a:r>
          <a:r>
            <a:rPr lang="en-US" sz="2300" i="0" kern="1200" dirty="0"/>
            <a:t> </a:t>
          </a:r>
          <a:r>
            <a:rPr lang="en-US" sz="2300" i="0" kern="1200" dirty="0" err="1"/>
            <a:t>fram</a:t>
          </a:r>
          <a:r>
            <a:rPr lang="en-US" sz="2300" i="0" kern="1200" dirty="0"/>
            <a:t> </a:t>
          </a:r>
          <a:r>
            <a:rPr lang="en-US" sz="2300" i="0" kern="1200" dirty="0" err="1"/>
            <a:t>några</a:t>
          </a:r>
          <a:r>
            <a:rPr lang="en-US" sz="2300" i="0" kern="1200" dirty="0"/>
            <a:t> </a:t>
          </a:r>
          <a:r>
            <a:rPr lang="en-US" sz="2300" i="0" kern="1200" dirty="0" err="1"/>
            <a:t>riktlinjer</a:t>
          </a:r>
          <a:r>
            <a:rPr lang="en-US" sz="2300" i="0" kern="1200" dirty="0"/>
            <a:t> för AI </a:t>
          </a:r>
          <a:r>
            <a:rPr lang="en-US" sz="2300" i="0" kern="1200" dirty="0" err="1"/>
            <a:t>på</a:t>
          </a:r>
          <a:r>
            <a:rPr lang="en-US" sz="2300" i="0" kern="1200" dirty="0"/>
            <a:t> </a:t>
          </a:r>
          <a:r>
            <a:rPr lang="en-US" sz="2300" i="0" kern="1200" dirty="0" err="1"/>
            <a:t>arbetsplatsen</a:t>
          </a:r>
          <a:r>
            <a:rPr lang="en-US" sz="2300" i="0" kern="1200" dirty="0"/>
            <a:t>.</a:t>
          </a:r>
          <a:endParaRPr lang="en-US" sz="2300" kern="1200" dirty="0"/>
        </a:p>
      </dsp:txBody>
      <dsp:txXfrm>
        <a:off x="3639710" y="128818"/>
        <a:ext cx="3308827" cy="1985296"/>
      </dsp:txXfrm>
    </dsp:sp>
    <dsp:sp modelId="{5E9623A0-23EA-48E4-AF08-23CEBB095EE0}">
      <dsp:nvSpPr>
        <dsp:cNvPr id="0" name=""/>
        <dsp:cNvSpPr/>
      </dsp:nvSpPr>
      <dsp:spPr>
        <a:xfrm>
          <a:off x="7279421" y="128818"/>
          <a:ext cx="3308827" cy="1985296"/>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i="0" kern="1200" dirty="0" err="1"/>
            <a:t>Många</a:t>
          </a:r>
          <a:r>
            <a:rPr lang="en-US" sz="2300" i="0" kern="1200" dirty="0"/>
            <a:t> ser </a:t>
          </a:r>
          <a:r>
            <a:rPr lang="en-US" sz="2300" i="0" kern="1200" dirty="0" err="1"/>
            <a:t>ett</a:t>
          </a:r>
          <a:r>
            <a:rPr lang="en-US" sz="2300" i="0" kern="1200" dirty="0"/>
            <a:t> </a:t>
          </a:r>
          <a:r>
            <a:rPr lang="en-US" sz="2300" i="0" kern="1200" dirty="0" err="1"/>
            <a:t>behov</a:t>
          </a:r>
          <a:r>
            <a:rPr lang="en-US" sz="2300" i="0" kern="1200" dirty="0"/>
            <a:t> </a:t>
          </a:r>
          <a:r>
            <a:rPr lang="en-US" sz="2300" i="0" kern="1200" dirty="0" err="1"/>
            <a:t>utifrån</a:t>
          </a:r>
          <a:r>
            <a:rPr lang="en-US" sz="2300" i="0" kern="1200" dirty="0"/>
            <a:t> </a:t>
          </a:r>
          <a:r>
            <a:rPr lang="en-US" sz="2300" i="0" kern="1200" dirty="0" err="1"/>
            <a:t>yrkesrollen</a:t>
          </a:r>
          <a:r>
            <a:rPr lang="en-US" sz="2300" i="0" kern="1200" dirty="0"/>
            <a:t> </a:t>
          </a:r>
          <a:r>
            <a:rPr lang="en-US" sz="2300" i="0" kern="1200" dirty="0" err="1"/>
            <a:t>att</a:t>
          </a:r>
          <a:r>
            <a:rPr lang="en-US" sz="2300" i="0" kern="1200" dirty="0"/>
            <a:t> </a:t>
          </a:r>
          <a:r>
            <a:rPr lang="en-US" sz="2300" i="0" kern="1200" dirty="0" err="1"/>
            <a:t>lära</a:t>
          </a:r>
          <a:r>
            <a:rPr lang="en-US" sz="2300" i="0" kern="1200" dirty="0"/>
            <a:t> sig </a:t>
          </a:r>
          <a:r>
            <a:rPr lang="en-US" sz="2300" i="0" kern="1200" dirty="0" err="1"/>
            <a:t>mer</a:t>
          </a:r>
          <a:r>
            <a:rPr lang="en-US" sz="2300" i="0" kern="1200" dirty="0"/>
            <a:t> om AI. </a:t>
          </a:r>
          <a:endParaRPr lang="en-US" sz="2300" kern="1200" dirty="0"/>
        </a:p>
      </dsp:txBody>
      <dsp:txXfrm>
        <a:off x="7279421" y="128818"/>
        <a:ext cx="3308827" cy="1985296"/>
      </dsp:txXfrm>
    </dsp:sp>
    <dsp:sp modelId="{AF257FAA-4FE8-4735-892F-C705ABBD2E6A}">
      <dsp:nvSpPr>
        <dsp:cNvPr id="0" name=""/>
        <dsp:cNvSpPr/>
      </dsp:nvSpPr>
      <dsp:spPr>
        <a:xfrm>
          <a:off x="0" y="2444997"/>
          <a:ext cx="3308827" cy="1985296"/>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i="0" kern="1200"/>
            <a:t>AI skulle kunna underlätta arbetet gällande användning av arbetstid</a:t>
          </a:r>
          <a:endParaRPr lang="en-US" sz="2300" kern="1200"/>
        </a:p>
      </dsp:txBody>
      <dsp:txXfrm>
        <a:off x="0" y="2444997"/>
        <a:ext cx="3308827" cy="1985296"/>
      </dsp:txXfrm>
    </dsp:sp>
    <dsp:sp modelId="{F38631E9-2421-40C8-A40E-151F9AF30E85}">
      <dsp:nvSpPr>
        <dsp:cNvPr id="0" name=""/>
        <dsp:cNvSpPr/>
      </dsp:nvSpPr>
      <dsp:spPr>
        <a:xfrm>
          <a:off x="3639710" y="2444997"/>
          <a:ext cx="3308827" cy="1985296"/>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i="0" kern="1200"/>
            <a:t>Brist på kompetensutveckling är den faktor som hindrar flest från att använda AI mer i sitt arbete. </a:t>
          </a:r>
          <a:endParaRPr lang="en-US" sz="2300" kern="1200"/>
        </a:p>
      </dsp:txBody>
      <dsp:txXfrm>
        <a:off x="3639710" y="2444997"/>
        <a:ext cx="3308827" cy="1985296"/>
      </dsp:txXfrm>
    </dsp:sp>
    <dsp:sp modelId="{F64898DD-BD18-410F-B3DC-635A09B2B395}">
      <dsp:nvSpPr>
        <dsp:cNvPr id="0" name=""/>
        <dsp:cNvSpPr/>
      </dsp:nvSpPr>
      <dsp:spPr>
        <a:xfrm>
          <a:off x="7279421" y="2444997"/>
          <a:ext cx="3308827" cy="1985296"/>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i="0" kern="1200"/>
            <a:t>Få upplever att de har fått den kompetensutveckling de behöver när det gäller den AI som används i arbetet. </a:t>
          </a:r>
          <a:endParaRPr lang="en-US" sz="2300" kern="1200"/>
        </a:p>
      </dsp:txBody>
      <dsp:txXfrm>
        <a:off x="7279421" y="2444997"/>
        <a:ext cx="3308827" cy="198529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E27696-A400-4A36-AB8A-A2844BB2D640}">
      <dsp:nvSpPr>
        <dsp:cNvPr id="0" name=""/>
        <dsp:cNvSpPr/>
      </dsp:nvSpPr>
      <dsp:spPr>
        <a:xfrm>
          <a:off x="0" y="667988"/>
          <a:ext cx="2730251" cy="17337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A4BF999-186A-481E-8EA6-6EE4D88D5E6D}">
      <dsp:nvSpPr>
        <dsp:cNvPr id="0" name=""/>
        <dsp:cNvSpPr/>
      </dsp:nvSpPr>
      <dsp:spPr>
        <a:xfrm>
          <a:off x="303361" y="956181"/>
          <a:ext cx="2730251" cy="173370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Ge mer tid för kvalificerade arbetsuppgifter </a:t>
          </a:r>
        </a:p>
      </dsp:txBody>
      <dsp:txXfrm>
        <a:off x="354140" y="1006960"/>
        <a:ext cx="2628693" cy="1632151"/>
      </dsp:txXfrm>
    </dsp:sp>
    <dsp:sp modelId="{B202FB9A-5FC1-4E95-BA85-130E769451FE}">
      <dsp:nvSpPr>
        <dsp:cNvPr id="0" name=""/>
        <dsp:cNvSpPr/>
      </dsp:nvSpPr>
      <dsp:spPr>
        <a:xfrm>
          <a:off x="3336974" y="667988"/>
          <a:ext cx="2730251" cy="17337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2788917-F01C-4D33-A3D3-3C3A9B8EF504}">
      <dsp:nvSpPr>
        <dsp:cNvPr id="0" name=""/>
        <dsp:cNvSpPr/>
      </dsp:nvSpPr>
      <dsp:spPr>
        <a:xfrm>
          <a:off x="3640335" y="956181"/>
          <a:ext cx="2730251" cy="173370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Skapa tid för att komma ifatt med arbetesuppgifter som släpar efter</a:t>
          </a:r>
        </a:p>
      </dsp:txBody>
      <dsp:txXfrm>
        <a:off x="3691114" y="1006960"/>
        <a:ext cx="2628693" cy="1632151"/>
      </dsp:txXfrm>
    </dsp:sp>
    <dsp:sp modelId="{713118FE-0582-47A1-93E9-EF7061A3F076}">
      <dsp:nvSpPr>
        <dsp:cNvPr id="0" name=""/>
        <dsp:cNvSpPr/>
      </dsp:nvSpPr>
      <dsp:spPr>
        <a:xfrm>
          <a:off x="6673948" y="667988"/>
          <a:ext cx="2730251" cy="17337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80E12C-0670-487B-BB31-0344A258BD00}">
      <dsp:nvSpPr>
        <dsp:cNvPr id="0" name=""/>
        <dsp:cNvSpPr/>
      </dsp:nvSpPr>
      <dsp:spPr>
        <a:xfrm>
          <a:off x="6977309" y="956181"/>
          <a:ext cx="2730251" cy="173370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Mer tid för kompetensutveckling</a:t>
          </a:r>
        </a:p>
      </dsp:txBody>
      <dsp:txXfrm>
        <a:off x="7028088" y="1006960"/>
        <a:ext cx="2628693" cy="163215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8F908D-E2D2-40CA-B815-93D53988A901}">
      <dsp:nvSpPr>
        <dsp:cNvPr id="0" name=""/>
        <dsp:cNvSpPr/>
      </dsp:nvSpPr>
      <dsp:spPr>
        <a:xfrm>
          <a:off x="0" y="40044"/>
          <a:ext cx="9707561" cy="74324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i="0" kern="1200" dirty="0" err="1">
              <a:latin typeface="+mj-lt"/>
            </a:rPr>
            <a:t>Att</a:t>
          </a:r>
          <a:r>
            <a:rPr lang="en-US" sz="1400" b="1" i="0" kern="1200" dirty="0">
              <a:latin typeface="+mj-lt"/>
            </a:rPr>
            <a:t> </a:t>
          </a:r>
          <a:r>
            <a:rPr lang="en-US" sz="1400" b="1" i="0" kern="1200" dirty="0" err="1">
              <a:latin typeface="+mj-lt"/>
            </a:rPr>
            <a:t>arbetsgivare</a:t>
          </a:r>
          <a:r>
            <a:rPr lang="en-US" sz="1400" b="1" i="0" kern="1200" dirty="0">
              <a:latin typeface="+mj-lt"/>
            </a:rPr>
            <a:t> ska </a:t>
          </a:r>
          <a:r>
            <a:rPr lang="en-US" sz="1400" b="1" i="0" kern="1200" dirty="0" err="1">
              <a:latin typeface="+mj-lt"/>
            </a:rPr>
            <a:t>vara</a:t>
          </a:r>
          <a:r>
            <a:rPr lang="en-US" sz="1400" b="1" i="0" kern="1200" dirty="0">
              <a:latin typeface="+mj-lt"/>
            </a:rPr>
            <a:t> </a:t>
          </a:r>
          <a:r>
            <a:rPr lang="en-US" sz="1400" b="1" i="0" kern="1200" dirty="0" err="1">
              <a:latin typeface="+mj-lt"/>
            </a:rPr>
            <a:t>tydligare</a:t>
          </a:r>
          <a:r>
            <a:rPr lang="en-US" sz="1400" b="1" i="0" kern="1200" dirty="0">
              <a:latin typeface="+mj-lt"/>
            </a:rPr>
            <a:t> med </a:t>
          </a:r>
          <a:r>
            <a:rPr lang="en-US" sz="1400" b="1" i="0" kern="1200" dirty="0" err="1">
              <a:latin typeface="+mj-lt"/>
            </a:rPr>
            <a:t>vad</a:t>
          </a:r>
          <a:r>
            <a:rPr lang="en-US" sz="1400" b="1" i="0" kern="1200" dirty="0">
              <a:latin typeface="+mj-lt"/>
            </a:rPr>
            <a:t> </a:t>
          </a:r>
          <a:r>
            <a:rPr lang="en-US" sz="1400" b="1" i="0" kern="1200" dirty="0" err="1">
              <a:latin typeface="+mj-lt"/>
            </a:rPr>
            <a:t>som</a:t>
          </a:r>
          <a:r>
            <a:rPr lang="en-US" sz="1400" b="1" i="0" kern="1200" dirty="0">
              <a:latin typeface="+mj-lt"/>
            </a:rPr>
            <a:t> </a:t>
          </a:r>
          <a:r>
            <a:rPr lang="en-US" sz="1400" b="1" i="0" kern="1200" dirty="0" err="1">
              <a:latin typeface="+mj-lt"/>
            </a:rPr>
            <a:t>gäller</a:t>
          </a:r>
          <a:r>
            <a:rPr lang="en-US" sz="1400" b="1" i="0" kern="1200" dirty="0">
              <a:latin typeface="+mj-lt"/>
            </a:rPr>
            <a:t> </a:t>
          </a:r>
          <a:r>
            <a:rPr lang="en-US" sz="1400" b="1" i="0" kern="1200" dirty="0" err="1">
              <a:latin typeface="+mj-lt"/>
            </a:rPr>
            <a:t>på</a:t>
          </a:r>
          <a:r>
            <a:rPr lang="en-US" sz="1400" b="1" i="0" kern="1200" dirty="0">
              <a:latin typeface="+mj-lt"/>
            </a:rPr>
            <a:t> </a:t>
          </a:r>
          <a:r>
            <a:rPr lang="en-US" sz="1400" b="1" i="0" kern="1200" dirty="0" err="1">
              <a:latin typeface="+mj-lt"/>
            </a:rPr>
            <a:t>arbetsplatsen</a:t>
          </a:r>
          <a:r>
            <a:rPr lang="en-US" sz="1400" b="0" i="0" kern="1200" dirty="0">
              <a:latin typeface="+mj-lt"/>
            </a:rPr>
            <a:t> </a:t>
          </a:r>
          <a:r>
            <a:rPr lang="en-US" sz="1400" b="1" i="0" kern="1200" dirty="0" err="1">
              <a:latin typeface="+mj-lt"/>
            </a:rPr>
            <a:t>kring</a:t>
          </a:r>
          <a:r>
            <a:rPr lang="en-US" sz="1400" b="1" i="0" kern="1200" dirty="0">
              <a:latin typeface="+mj-lt"/>
            </a:rPr>
            <a:t> AI</a:t>
          </a:r>
          <a:r>
            <a:rPr lang="en-US" sz="1400" b="0" i="0" kern="1200" dirty="0">
              <a:latin typeface="+mj-lt"/>
            </a:rPr>
            <a:t> </a:t>
          </a:r>
          <a:r>
            <a:rPr lang="en-US" sz="1400" b="0" i="0" kern="1200" dirty="0" err="1">
              <a:latin typeface="+mj-lt"/>
            </a:rPr>
            <a:t>och</a:t>
          </a:r>
          <a:r>
            <a:rPr lang="en-US" sz="1400" b="0" i="0" kern="1200" dirty="0">
              <a:latin typeface="+mj-lt"/>
            </a:rPr>
            <a:t> ta </a:t>
          </a:r>
          <a:r>
            <a:rPr lang="en-US" sz="1400" b="0" i="0" kern="1200" dirty="0" err="1">
              <a:latin typeface="+mj-lt"/>
            </a:rPr>
            <a:t>fram</a:t>
          </a:r>
          <a:r>
            <a:rPr lang="en-US" sz="1400" b="0" i="0" kern="1200" dirty="0">
              <a:latin typeface="+mj-lt"/>
            </a:rPr>
            <a:t> </a:t>
          </a:r>
          <a:r>
            <a:rPr lang="en-US" sz="1400" b="0" i="0" kern="1200" dirty="0" err="1">
              <a:latin typeface="+mj-lt"/>
            </a:rPr>
            <a:t>riktlinjer</a:t>
          </a:r>
          <a:r>
            <a:rPr lang="en-US" sz="1400" b="0" i="0" kern="1200" dirty="0">
              <a:latin typeface="+mj-lt"/>
            </a:rPr>
            <a:t> för </a:t>
          </a:r>
          <a:r>
            <a:rPr lang="en-US" sz="1400" b="0" i="0" kern="1200" dirty="0" err="1">
              <a:latin typeface="+mj-lt"/>
            </a:rPr>
            <a:t>hur</a:t>
          </a:r>
          <a:r>
            <a:rPr lang="en-US" sz="1400" b="0" i="0" kern="1200" dirty="0">
              <a:latin typeface="+mj-lt"/>
            </a:rPr>
            <a:t> </a:t>
          </a:r>
          <a:r>
            <a:rPr lang="en-US" sz="1400" b="0" i="0" kern="1200" dirty="0" err="1">
              <a:latin typeface="+mj-lt"/>
            </a:rPr>
            <a:t>olika</a:t>
          </a:r>
          <a:r>
            <a:rPr lang="en-US" sz="1400" b="0" i="0" kern="1200" dirty="0">
              <a:latin typeface="+mj-lt"/>
            </a:rPr>
            <a:t> AI-</a:t>
          </a:r>
          <a:r>
            <a:rPr lang="en-US" sz="1400" b="0" i="0" kern="1200" dirty="0" err="1">
              <a:latin typeface="+mj-lt"/>
            </a:rPr>
            <a:t>verktyg</a:t>
          </a:r>
          <a:r>
            <a:rPr lang="en-US" sz="1400" b="0" i="0" kern="1200" dirty="0">
              <a:latin typeface="+mj-lt"/>
            </a:rPr>
            <a:t> </a:t>
          </a:r>
          <a:r>
            <a:rPr lang="en-US" sz="1400" b="0" i="0" kern="1200" dirty="0" err="1">
              <a:latin typeface="+mj-lt"/>
            </a:rPr>
            <a:t>får</a:t>
          </a:r>
          <a:r>
            <a:rPr lang="en-US" sz="1400" b="0" i="0" kern="1200" dirty="0">
              <a:latin typeface="+mj-lt"/>
            </a:rPr>
            <a:t> </a:t>
          </a:r>
          <a:r>
            <a:rPr lang="en-US" sz="1400" b="0" i="0" kern="1200" dirty="0" err="1">
              <a:latin typeface="+mj-lt"/>
            </a:rPr>
            <a:t>användas</a:t>
          </a:r>
          <a:r>
            <a:rPr lang="en-US" sz="1400" b="0" i="0" kern="1200" dirty="0">
              <a:latin typeface="+mj-lt"/>
            </a:rPr>
            <a:t>. </a:t>
          </a:r>
          <a:r>
            <a:rPr lang="en-US" sz="1400" b="0" i="0" kern="1200" dirty="0" err="1">
              <a:latin typeface="+mj-lt"/>
            </a:rPr>
            <a:t>Riktlinjerna</a:t>
          </a:r>
          <a:r>
            <a:rPr lang="en-US" sz="1400" b="0" i="0" kern="1200" dirty="0">
              <a:latin typeface="+mj-lt"/>
            </a:rPr>
            <a:t> </a:t>
          </a:r>
          <a:r>
            <a:rPr lang="en-US" sz="1400" b="0" i="0" kern="1200" dirty="0" err="1">
              <a:latin typeface="+mj-lt"/>
            </a:rPr>
            <a:t>bör</a:t>
          </a:r>
          <a:r>
            <a:rPr lang="en-US" sz="1400" b="0" i="0" kern="1200" dirty="0">
              <a:latin typeface="+mj-lt"/>
            </a:rPr>
            <a:t> </a:t>
          </a:r>
          <a:r>
            <a:rPr lang="en-US" sz="1400" b="0" i="0" kern="1200" dirty="0" err="1">
              <a:latin typeface="+mj-lt"/>
            </a:rPr>
            <a:t>inkludera</a:t>
          </a:r>
          <a:r>
            <a:rPr lang="en-US" sz="1400" b="0" i="0" kern="1200" dirty="0">
              <a:latin typeface="+mj-lt"/>
            </a:rPr>
            <a:t> </a:t>
          </a:r>
          <a:r>
            <a:rPr lang="en-US" sz="1400" b="0" i="0" kern="1200" dirty="0" err="1">
              <a:latin typeface="+mj-lt"/>
            </a:rPr>
            <a:t>integritet</a:t>
          </a:r>
          <a:r>
            <a:rPr lang="en-US" sz="1400" b="0" i="0" kern="1200" dirty="0">
              <a:latin typeface="+mj-lt"/>
            </a:rPr>
            <a:t>, </a:t>
          </a:r>
          <a:r>
            <a:rPr lang="en-US" sz="1400" b="0" i="0" kern="1200" dirty="0" err="1">
              <a:latin typeface="+mj-lt"/>
            </a:rPr>
            <a:t>etik</a:t>
          </a:r>
          <a:r>
            <a:rPr lang="en-US" sz="1400" b="0" i="0" kern="1200" dirty="0">
              <a:latin typeface="+mj-lt"/>
            </a:rPr>
            <a:t> </a:t>
          </a:r>
          <a:r>
            <a:rPr lang="en-US" sz="1400" b="0" i="0" kern="1200" dirty="0" err="1">
              <a:latin typeface="+mj-lt"/>
            </a:rPr>
            <a:t>och</a:t>
          </a:r>
          <a:r>
            <a:rPr lang="en-US" sz="1400" b="0" i="0" kern="1200" dirty="0">
              <a:latin typeface="+mj-lt"/>
            </a:rPr>
            <a:t> </a:t>
          </a:r>
          <a:r>
            <a:rPr lang="en-US" sz="1400" b="0" i="0" kern="1200" dirty="0" err="1">
              <a:latin typeface="+mj-lt"/>
            </a:rPr>
            <a:t>säkerhetsfrågor</a:t>
          </a:r>
          <a:r>
            <a:rPr lang="en-US" sz="1400" b="0" i="0" kern="1200" dirty="0">
              <a:latin typeface="+mj-lt"/>
            </a:rPr>
            <a:t>. </a:t>
          </a:r>
          <a:endParaRPr lang="en-US" sz="1400" kern="1200" dirty="0">
            <a:latin typeface="+mj-lt"/>
          </a:endParaRPr>
        </a:p>
      </dsp:txBody>
      <dsp:txXfrm>
        <a:off x="36282" y="76326"/>
        <a:ext cx="9634997" cy="670678"/>
      </dsp:txXfrm>
    </dsp:sp>
    <dsp:sp modelId="{4538ED50-42D0-4246-ABB6-E363856BCB8F}">
      <dsp:nvSpPr>
        <dsp:cNvPr id="0" name=""/>
        <dsp:cNvSpPr/>
      </dsp:nvSpPr>
      <dsp:spPr>
        <a:xfrm>
          <a:off x="0" y="823606"/>
          <a:ext cx="9707561" cy="74324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i="0" kern="1200" dirty="0" err="1">
              <a:latin typeface="+mj-lt"/>
            </a:rPr>
            <a:t>Att</a:t>
          </a:r>
          <a:r>
            <a:rPr lang="en-US" sz="1400" b="1" i="0" kern="1200" dirty="0">
              <a:latin typeface="+mj-lt"/>
            </a:rPr>
            <a:t> </a:t>
          </a:r>
          <a:r>
            <a:rPr lang="en-US" sz="1400" b="1" i="0" kern="1200" dirty="0" err="1">
              <a:latin typeface="+mj-lt"/>
            </a:rPr>
            <a:t>medarbetare</a:t>
          </a:r>
          <a:r>
            <a:rPr lang="en-US" sz="1400" b="1" i="0" kern="1200" dirty="0">
              <a:latin typeface="+mj-lt"/>
            </a:rPr>
            <a:t> </a:t>
          </a:r>
          <a:r>
            <a:rPr lang="en-US" sz="1400" b="1" i="0" kern="1200" dirty="0" err="1">
              <a:latin typeface="+mj-lt"/>
            </a:rPr>
            <a:t>och</a:t>
          </a:r>
          <a:r>
            <a:rPr lang="en-US" sz="1400" b="1" i="0" kern="1200" dirty="0">
              <a:latin typeface="+mj-lt"/>
            </a:rPr>
            <a:t> </a:t>
          </a:r>
          <a:r>
            <a:rPr lang="en-US" sz="1400" b="1" i="0" kern="1200" dirty="0" err="1">
              <a:latin typeface="+mj-lt"/>
            </a:rPr>
            <a:t>chefer</a:t>
          </a:r>
          <a:r>
            <a:rPr lang="en-US" sz="1400" b="1" i="0" kern="1200" dirty="0">
              <a:latin typeface="+mj-lt"/>
            </a:rPr>
            <a:t> ska ha </a:t>
          </a:r>
          <a:r>
            <a:rPr lang="en-US" sz="1400" b="1" i="0" kern="1200" dirty="0" err="1">
              <a:latin typeface="+mj-lt"/>
            </a:rPr>
            <a:t>inflytande</a:t>
          </a:r>
          <a:r>
            <a:rPr lang="en-US" sz="1400" b="0" i="0" kern="1200" dirty="0">
              <a:latin typeface="+mj-lt"/>
            </a:rPr>
            <a:t> </a:t>
          </a:r>
          <a:r>
            <a:rPr lang="en-US" sz="1400" b="0" i="0" kern="1200" dirty="0" err="1">
              <a:latin typeface="+mj-lt"/>
            </a:rPr>
            <a:t>över</a:t>
          </a:r>
          <a:r>
            <a:rPr lang="en-US" sz="1400" b="0" i="0" kern="1200" dirty="0">
              <a:latin typeface="+mj-lt"/>
            </a:rPr>
            <a:t> AI-</a:t>
          </a:r>
          <a:r>
            <a:rPr lang="en-US" sz="1400" b="0" i="0" kern="1200" dirty="0" err="1">
              <a:latin typeface="+mj-lt"/>
            </a:rPr>
            <a:t>processerna</a:t>
          </a:r>
          <a:r>
            <a:rPr lang="en-US" sz="1400" b="0" i="0" kern="1200" dirty="0">
              <a:latin typeface="+mj-lt"/>
            </a:rPr>
            <a:t> </a:t>
          </a:r>
          <a:r>
            <a:rPr lang="en-US" sz="1400" b="0" i="0" kern="1200" dirty="0" err="1">
              <a:latin typeface="+mj-lt"/>
            </a:rPr>
            <a:t>på</a:t>
          </a:r>
          <a:r>
            <a:rPr lang="en-US" sz="1400" b="0" i="0" kern="1200" dirty="0">
              <a:latin typeface="+mj-lt"/>
            </a:rPr>
            <a:t> </a:t>
          </a:r>
          <a:r>
            <a:rPr lang="en-US" sz="1400" b="0" i="0" kern="1200" dirty="0" err="1">
              <a:latin typeface="+mj-lt"/>
            </a:rPr>
            <a:t>arbetsplatsen</a:t>
          </a:r>
          <a:r>
            <a:rPr lang="en-US" sz="1400" b="0" i="0" kern="1200" dirty="0">
              <a:latin typeface="+mj-lt"/>
            </a:rPr>
            <a:t> </a:t>
          </a:r>
          <a:r>
            <a:rPr lang="en-US" sz="1400" b="0" i="0" kern="1200" dirty="0" err="1">
              <a:latin typeface="+mj-lt"/>
            </a:rPr>
            <a:t>och</a:t>
          </a:r>
          <a:r>
            <a:rPr lang="en-US" sz="1400" b="0" i="0" kern="1200" dirty="0">
              <a:latin typeface="+mj-lt"/>
            </a:rPr>
            <a:t> </a:t>
          </a:r>
          <a:r>
            <a:rPr lang="en-US" sz="1400" b="0" i="0" kern="1200" dirty="0" err="1">
              <a:latin typeface="+mj-lt"/>
            </a:rPr>
            <a:t>att</a:t>
          </a:r>
          <a:r>
            <a:rPr lang="en-US" sz="1400" b="0" i="0" kern="1200" dirty="0">
              <a:latin typeface="+mj-lt"/>
            </a:rPr>
            <a:t> </a:t>
          </a:r>
          <a:r>
            <a:rPr lang="en-US" sz="1400" b="0" i="0" kern="1200" dirty="0" err="1">
              <a:latin typeface="+mj-lt"/>
            </a:rPr>
            <a:t>deras</a:t>
          </a:r>
          <a:r>
            <a:rPr lang="en-US" sz="1400" b="0" i="0" kern="1200" dirty="0">
              <a:latin typeface="+mj-lt"/>
            </a:rPr>
            <a:t> </a:t>
          </a:r>
          <a:r>
            <a:rPr lang="en-US" sz="1400" b="0" i="0" kern="1200" dirty="0" err="1">
              <a:latin typeface="+mj-lt"/>
            </a:rPr>
            <a:t>kompetens</a:t>
          </a:r>
          <a:r>
            <a:rPr lang="en-US" sz="1400" b="0" i="0" kern="1200" dirty="0">
              <a:latin typeface="+mj-lt"/>
            </a:rPr>
            <a:t>, </a:t>
          </a:r>
          <a:r>
            <a:rPr lang="en-US" sz="1400" b="0" i="0" kern="1200" dirty="0" err="1">
              <a:latin typeface="+mj-lt"/>
            </a:rPr>
            <a:t>kunskap</a:t>
          </a:r>
          <a:r>
            <a:rPr lang="en-US" sz="1400" b="0" i="0" kern="1200" dirty="0">
              <a:latin typeface="+mj-lt"/>
            </a:rPr>
            <a:t> </a:t>
          </a:r>
          <a:r>
            <a:rPr lang="en-US" sz="1400" b="0" i="0" kern="1200" dirty="0" err="1">
              <a:latin typeface="+mj-lt"/>
            </a:rPr>
            <a:t>och</a:t>
          </a:r>
          <a:r>
            <a:rPr lang="en-US" sz="1400" b="0" i="0" kern="1200" dirty="0">
              <a:latin typeface="+mj-lt"/>
            </a:rPr>
            <a:t> </a:t>
          </a:r>
          <a:r>
            <a:rPr lang="en-US" sz="1400" b="0" i="0" kern="1200" dirty="0" err="1">
              <a:latin typeface="+mj-lt"/>
            </a:rPr>
            <a:t>synpunkter</a:t>
          </a:r>
          <a:r>
            <a:rPr lang="en-US" sz="1400" b="0" i="0" kern="1200" dirty="0">
              <a:latin typeface="+mj-lt"/>
            </a:rPr>
            <a:t> </a:t>
          </a:r>
          <a:r>
            <a:rPr lang="en-US" sz="1400" b="0" i="0" kern="1200" dirty="0" err="1">
              <a:latin typeface="+mj-lt"/>
            </a:rPr>
            <a:t>bör</a:t>
          </a:r>
          <a:r>
            <a:rPr lang="en-US" sz="1400" b="0" i="0" kern="1200" dirty="0">
              <a:latin typeface="+mj-lt"/>
            </a:rPr>
            <a:t> </a:t>
          </a:r>
          <a:r>
            <a:rPr lang="en-US" sz="1400" b="0" i="0" kern="1200" dirty="0" err="1">
              <a:latin typeface="+mj-lt"/>
            </a:rPr>
            <a:t>tas</a:t>
          </a:r>
          <a:r>
            <a:rPr lang="en-US" sz="1400" b="0" i="0" kern="1200" dirty="0">
              <a:latin typeface="+mj-lt"/>
            </a:rPr>
            <a:t> </a:t>
          </a:r>
          <a:r>
            <a:rPr lang="en-US" sz="1400" b="0" i="0" kern="1200" dirty="0" err="1">
              <a:latin typeface="+mj-lt"/>
            </a:rPr>
            <a:t>tillvara</a:t>
          </a:r>
          <a:r>
            <a:rPr lang="en-US" sz="1400" b="0" i="0" kern="1200" dirty="0">
              <a:latin typeface="+mj-lt"/>
            </a:rPr>
            <a:t>.</a:t>
          </a:r>
          <a:r>
            <a:rPr lang="en-US" sz="1400" b="1" i="0" kern="1200" dirty="0">
              <a:latin typeface="+mj-lt"/>
            </a:rPr>
            <a:t> </a:t>
          </a:r>
          <a:r>
            <a:rPr lang="en-US" sz="1400" b="0" i="0" kern="1200" dirty="0">
              <a:latin typeface="+mj-lt"/>
            </a:rPr>
            <a:t>Vid </a:t>
          </a:r>
          <a:r>
            <a:rPr lang="en-US" sz="1400" b="0" i="0" kern="1200" dirty="0" err="1">
              <a:latin typeface="+mj-lt"/>
            </a:rPr>
            <a:t>inköp</a:t>
          </a:r>
          <a:r>
            <a:rPr lang="en-US" sz="1400" b="0" i="0" kern="1200" dirty="0">
              <a:latin typeface="+mj-lt"/>
            </a:rPr>
            <a:t> </a:t>
          </a:r>
          <a:r>
            <a:rPr lang="en-US" sz="1400" b="0" i="0" kern="1200" dirty="0" err="1">
              <a:latin typeface="+mj-lt"/>
            </a:rPr>
            <a:t>och</a:t>
          </a:r>
          <a:r>
            <a:rPr lang="en-US" sz="1400" b="0" i="0" kern="1200" dirty="0">
              <a:latin typeface="+mj-lt"/>
            </a:rPr>
            <a:t> </a:t>
          </a:r>
          <a:r>
            <a:rPr lang="en-US" sz="1400" b="0" i="0" kern="1200" dirty="0" err="1">
              <a:latin typeface="+mj-lt"/>
            </a:rPr>
            <a:t>implementering</a:t>
          </a:r>
          <a:r>
            <a:rPr lang="en-US" sz="1400" b="0" i="0" kern="1200" dirty="0">
              <a:latin typeface="+mj-lt"/>
            </a:rPr>
            <a:t> av </a:t>
          </a:r>
          <a:r>
            <a:rPr lang="en-US" sz="1400" b="0" i="0" kern="1200" dirty="0" err="1">
              <a:latin typeface="+mj-lt"/>
            </a:rPr>
            <a:t>ny</a:t>
          </a:r>
          <a:r>
            <a:rPr lang="en-US" sz="1400" b="0" i="0" kern="1200" dirty="0">
              <a:latin typeface="+mj-lt"/>
            </a:rPr>
            <a:t> </a:t>
          </a:r>
          <a:r>
            <a:rPr lang="en-US" sz="1400" b="0" i="0" kern="1200" dirty="0" err="1">
              <a:latin typeface="+mj-lt"/>
            </a:rPr>
            <a:t>teknik</a:t>
          </a:r>
          <a:r>
            <a:rPr lang="en-US" sz="1400" b="0" i="0" kern="1200" dirty="0">
              <a:latin typeface="+mj-lt"/>
            </a:rPr>
            <a:t> </a:t>
          </a:r>
          <a:r>
            <a:rPr lang="en-US" sz="1400" b="0" i="0" kern="1200" dirty="0" err="1">
              <a:latin typeface="+mj-lt"/>
            </a:rPr>
            <a:t>bör</a:t>
          </a:r>
          <a:r>
            <a:rPr lang="en-US" sz="1400" b="0" i="0" kern="1200" dirty="0">
              <a:latin typeface="+mj-lt"/>
            </a:rPr>
            <a:t> Visions </a:t>
          </a:r>
          <a:r>
            <a:rPr lang="en-US" sz="1400" b="0" i="0" kern="1200" dirty="0" err="1">
              <a:latin typeface="+mj-lt"/>
            </a:rPr>
            <a:t>medlemmar</a:t>
          </a:r>
          <a:r>
            <a:rPr lang="en-US" sz="1400" b="0" i="0" kern="1200" dirty="0">
              <a:latin typeface="+mj-lt"/>
            </a:rPr>
            <a:t> </a:t>
          </a:r>
          <a:r>
            <a:rPr lang="en-US" sz="1400" b="0" i="0" kern="1200" dirty="0" err="1">
              <a:latin typeface="+mj-lt"/>
            </a:rPr>
            <a:t>vara</a:t>
          </a:r>
          <a:r>
            <a:rPr lang="en-US" sz="1400" b="0" i="0" kern="1200" dirty="0">
              <a:latin typeface="+mj-lt"/>
            </a:rPr>
            <a:t> </a:t>
          </a:r>
          <a:r>
            <a:rPr lang="en-US" sz="1400" b="0" i="0" kern="1200" dirty="0" err="1">
              <a:latin typeface="+mj-lt"/>
            </a:rPr>
            <a:t>delaktiga</a:t>
          </a:r>
          <a:r>
            <a:rPr lang="en-US" sz="1400" b="0" i="0" kern="1200" dirty="0">
              <a:latin typeface="+mj-lt"/>
            </a:rPr>
            <a:t> </a:t>
          </a:r>
          <a:r>
            <a:rPr lang="en-US" sz="1400" b="0" i="0" kern="1200" dirty="0" err="1">
              <a:latin typeface="+mj-lt"/>
            </a:rPr>
            <a:t>och</a:t>
          </a:r>
          <a:r>
            <a:rPr lang="en-US" sz="1400" b="0" i="0" kern="1200" dirty="0">
              <a:latin typeface="+mj-lt"/>
            </a:rPr>
            <a:t> ha </a:t>
          </a:r>
          <a:r>
            <a:rPr lang="en-US" sz="1400" b="0" i="0" kern="1200" dirty="0" err="1">
              <a:latin typeface="+mj-lt"/>
            </a:rPr>
            <a:t>möjlighet</a:t>
          </a:r>
          <a:r>
            <a:rPr lang="en-US" sz="1400" b="0" i="0" kern="1200" dirty="0">
              <a:latin typeface="+mj-lt"/>
            </a:rPr>
            <a:t> </a:t>
          </a:r>
          <a:r>
            <a:rPr lang="en-US" sz="1400" b="0" i="0" kern="1200" dirty="0" err="1">
              <a:latin typeface="+mj-lt"/>
            </a:rPr>
            <a:t>att</a:t>
          </a:r>
          <a:r>
            <a:rPr lang="en-US" sz="1400" b="0" i="0" kern="1200" dirty="0">
              <a:latin typeface="+mj-lt"/>
            </a:rPr>
            <a:t> </a:t>
          </a:r>
          <a:r>
            <a:rPr lang="en-US" sz="1400" b="0" i="0" kern="1200" dirty="0" err="1">
              <a:latin typeface="+mj-lt"/>
            </a:rPr>
            <a:t>påverka</a:t>
          </a:r>
          <a:r>
            <a:rPr lang="en-US" sz="1400" b="0" i="0" kern="1200" dirty="0">
              <a:latin typeface="+mj-lt"/>
            </a:rPr>
            <a:t>. </a:t>
          </a:r>
          <a:endParaRPr lang="en-US" sz="1400" kern="1200" dirty="0">
            <a:latin typeface="+mj-lt"/>
          </a:endParaRPr>
        </a:p>
      </dsp:txBody>
      <dsp:txXfrm>
        <a:off x="36282" y="859888"/>
        <a:ext cx="9634997" cy="670678"/>
      </dsp:txXfrm>
    </dsp:sp>
    <dsp:sp modelId="{04A108ED-90DC-4648-870D-83F25259FF2D}">
      <dsp:nvSpPr>
        <dsp:cNvPr id="0" name=""/>
        <dsp:cNvSpPr/>
      </dsp:nvSpPr>
      <dsp:spPr>
        <a:xfrm>
          <a:off x="0" y="1607169"/>
          <a:ext cx="9707561" cy="74324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i="0" kern="1200" dirty="0" err="1">
              <a:latin typeface="+mj-lt"/>
            </a:rPr>
            <a:t>Att</a:t>
          </a:r>
          <a:r>
            <a:rPr lang="en-US" sz="1400" b="1" i="0" kern="1200" dirty="0">
              <a:latin typeface="+mj-lt"/>
            </a:rPr>
            <a:t> </a:t>
          </a:r>
          <a:r>
            <a:rPr lang="en-US" sz="1400" b="1" i="0" kern="1200" dirty="0" err="1">
              <a:latin typeface="+mj-lt"/>
            </a:rPr>
            <a:t>arbetsgivare</a:t>
          </a:r>
          <a:r>
            <a:rPr lang="en-US" sz="1400" b="1" i="0" kern="1200" dirty="0">
              <a:latin typeface="+mj-lt"/>
            </a:rPr>
            <a:t> </a:t>
          </a:r>
          <a:r>
            <a:rPr lang="en-US" sz="1400" b="1" i="0" kern="1200" dirty="0" err="1">
              <a:latin typeface="+mj-lt"/>
            </a:rPr>
            <a:t>säkerställer</a:t>
          </a:r>
          <a:r>
            <a:rPr lang="en-US" sz="1400" b="1" i="0" kern="1200" dirty="0">
              <a:latin typeface="+mj-lt"/>
            </a:rPr>
            <a:t> </a:t>
          </a:r>
          <a:r>
            <a:rPr lang="en-US" sz="1400" b="1" i="0" kern="1200" dirty="0" err="1">
              <a:latin typeface="+mj-lt"/>
            </a:rPr>
            <a:t>en</a:t>
          </a:r>
          <a:r>
            <a:rPr lang="en-US" sz="1400" b="1" i="0" kern="1200" dirty="0">
              <a:latin typeface="+mj-lt"/>
            </a:rPr>
            <a:t> god digital </a:t>
          </a:r>
          <a:r>
            <a:rPr lang="en-US" sz="1400" b="1" i="0" kern="1200" dirty="0" err="1">
              <a:latin typeface="+mj-lt"/>
            </a:rPr>
            <a:t>arbetsmiljö</a:t>
          </a:r>
          <a:r>
            <a:rPr lang="en-US" sz="1400" b="1" i="0" kern="1200" dirty="0">
              <a:latin typeface="+mj-lt"/>
            </a:rPr>
            <a:t>. </a:t>
          </a:r>
          <a:r>
            <a:rPr lang="en-US" sz="1400" b="0" i="0" kern="1200" dirty="0">
              <a:latin typeface="+mj-lt"/>
            </a:rPr>
            <a:t>Den </a:t>
          </a:r>
          <a:r>
            <a:rPr lang="en-US" sz="1400" b="0" i="0" kern="1200" dirty="0" err="1">
              <a:latin typeface="+mj-lt"/>
            </a:rPr>
            <a:t>digitala</a:t>
          </a:r>
          <a:r>
            <a:rPr lang="en-US" sz="1400" b="0" i="0" kern="1200" dirty="0">
              <a:latin typeface="+mj-lt"/>
            </a:rPr>
            <a:t> </a:t>
          </a:r>
          <a:r>
            <a:rPr lang="en-US" sz="1400" b="0" i="0" kern="1200" dirty="0" err="1">
              <a:latin typeface="+mj-lt"/>
            </a:rPr>
            <a:t>arbetsmiljön</a:t>
          </a:r>
          <a:r>
            <a:rPr lang="en-US" sz="1400" b="0" i="0" kern="1200" dirty="0">
              <a:latin typeface="+mj-lt"/>
            </a:rPr>
            <a:t> ska </a:t>
          </a:r>
          <a:r>
            <a:rPr lang="en-US" sz="1400" b="0" i="0" kern="1200" dirty="0" err="1">
              <a:latin typeface="+mj-lt"/>
            </a:rPr>
            <a:t>vara</a:t>
          </a:r>
          <a:r>
            <a:rPr lang="en-US" sz="1400" b="0" i="0" kern="1200" dirty="0">
              <a:latin typeface="+mj-lt"/>
            </a:rPr>
            <a:t> </a:t>
          </a:r>
          <a:r>
            <a:rPr lang="en-US" sz="1400" b="0" i="0" kern="1200" dirty="0" err="1">
              <a:latin typeface="+mj-lt"/>
            </a:rPr>
            <a:t>en</a:t>
          </a:r>
          <a:r>
            <a:rPr lang="en-US" sz="1400" b="0" i="0" kern="1200" dirty="0">
              <a:latin typeface="+mj-lt"/>
            </a:rPr>
            <a:t> del av det </a:t>
          </a:r>
          <a:r>
            <a:rPr lang="en-US" sz="1400" b="0" i="0" kern="1200" dirty="0" err="1">
              <a:latin typeface="+mj-lt"/>
            </a:rPr>
            <a:t>systematiska</a:t>
          </a:r>
          <a:r>
            <a:rPr lang="en-US" sz="1400" b="0" i="0" kern="1200" dirty="0">
              <a:latin typeface="+mj-lt"/>
            </a:rPr>
            <a:t> </a:t>
          </a:r>
          <a:r>
            <a:rPr lang="en-US" sz="1400" b="0" i="0" kern="1200" dirty="0" err="1">
              <a:latin typeface="+mj-lt"/>
            </a:rPr>
            <a:t>arbetsmiljöarbetet</a:t>
          </a:r>
          <a:r>
            <a:rPr lang="en-US" sz="1400" b="0" i="0" kern="1200" dirty="0">
              <a:latin typeface="+mj-lt"/>
            </a:rPr>
            <a:t> </a:t>
          </a:r>
          <a:r>
            <a:rPr lang="en-US" sz="1400" b="0" i="0" kern="1200" dirty="0" err="1">
              <a:latin typeface="+mj-lt"/>
            </a:rPr>
            <a:t>på</a:t>
          </a:r>
          <a:r>
            <a:rPr lang="en-US" sz="1400" b="0" i="0" kern="1200" dirty="0">
              <a:latin typeface="+mj-lt"/>
            </a:rPr>
            <a:t> </a:t>
          </a:r>
          <a:r>
            <a:rPr lang="en-US" sz="1400" b="0" i="0" kern="1200" dirty="0" err="1">
              <a:latin typeface="+mj-lt"/>
            </a:rPr>
            <a:t>arbetsplatsen</a:t>
          </a:r>
          <a:r>
            <a:rPr lang="en-US" sz="1400" b="0" i="0" kern="1200" dirty="0">
              <a:latin typeface="+mj-lt"/>
            </a:rPr>
            <a:t>.  </a:t>
          </a:r>
          <a:endParaRPr lang="en-US" sz="1400" kern="1200" dirty="0">
            <a:latin typeface="+mj-lt"/>
          </a:endParaRPr>
        </a:p>
      </dsp:txBody>
      <dsp:txXfrm>
        <a:off x="36282" y="1643451"/>
        <a:ext cx="9634997" cy="670678"/>
      </dsp:txXfrm>
    </dsp:sp>
    <dsp:sp modelId="{CD25B877-D176-4F4D-8765-7C3C9F81B4F8}">
      <dsp:nvSpPr>
        <dsp:cNvPr id="0" name=""/>
        <dsp:cNvSpPr/>
      </dsp:nvSpPr>
      <dsp:spPr>
        <a:xfrm>
          <a:off x="0" y="2390731"/>
          <a:ext cx="9707561" cy="74324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i="0" kern="1200" dirty="0" err="1">
              <a:latin typeface="+mj-lt"/>
            </a:rPr>
            <a:t>Att</a:t>
          </a:r>
          <a:r>
            <a:rPr lang="en-US" sz="1400" b="1" i="0" kern="1200" dirty="0">
              <a:latin typeface="+mj-lt"/>
            </a:rPr>
            <a:t> </a:t>
          </a:r>
          <a:r>
            <a:rPr lang="en-US" sz="1400" b="1" i="0" kern="1200" dirty="0" err="1">
              <a:latin typeface="+mj-lt"/>
            </a:rPr>
            <a:t>arbetsgivare</a:t>
          </a:r>
          <a:r>
            <a:rPr lang="en-US" sz="1400" b="1" i="0" kern="1200" dirty="0">
              <a:latin typeface="+mj-lt"/>
            </a:rPr>
            <a:t> ska</a:t>
          </a:r>
          <a:r>
            <a:rPr lang="en-US" sz="1400" b="0" i="0" kern="1200" dirty="0">
              <a:latin typeface="+mj-lt"/>
            </a:rPr>
            <a:t> </a:t>
          </a:r>
          <a:r>
            <a:rPr lang="en-US" sz="1400" b="1" i="0" kern="1200" dirty="0">
              <a:latin typeface="+mj-lt"/>
            </a:rPr>
            <a:t>ta </a:t>
          </a:r>
          <a:r>
            <a:rPr lang="en-US" sz="1400" b="1" i="0" kern="1200" dirty="0" err="1">
              <a:latin typeface="+mj-lt"/>
            </a:rPr>
            <a:t>fram</a:t>
          </a:r>
          <a:r>
            <a:rPr lang="en-US" sz="1400" b="1" i="0" kern="1200" dirty="0">
              <a:latin typeface="+mj-lt"/>
            </a:rPr>
            <a:t> </a:t>
          </a:r>
          <a:r>
            <a:rPr lang="en-US" sz="1400" b="1" i="0" kern="1200" dirty="0" err="1">
              <a:latin typeface="+mj-lt"/>
            </a:rPr>
            <a:t>och</a:t>
          </a:r>
          <a:r>
            <a:rPr lang="en-US" sz="1400" b="1" i="0" kern="1200" dirty="0">
              <a:latin typeface="+mj-lt"/>
            </a:rPr>
            <a:t> </a:t>
          </a:r>
          <a:r>
            <a:rPr lang="en-US" sz="1400" b="1" i="0" kern="1200" dirty="0" err="1">
              <a:latin typeface="+mj-lt"/>
            </a:rPr>
            <a:t>använda</a:t>
          </a:r>
          <a:r>
            <a:rPr lang="en-US" sz="1400" b="1" i="0" kern="1200" dirty="0">
              <a:latin typeface="+mj-lt"/>
            </a:rPr>
            <a:t> </a:t>
          </a:r>
          <a:r>
            <a:rPr lang="en-US" sz="1400" b="1" i="0" kern="1200" dirty="0" err="1">
              <a:latin typeface="+mj-lt"/>
            </a:rPr>
            <a:t>strategiska</a:t>
          </a:r>
          <a:r>
            <a:rPr lang="en-US" sz="1400" b="1" i="0" kern="1200" dirty="0">
              <a:latin typeface="+mj-lt"/>
            </a:rPr>
            <a:t> </a:t>
          </a:r>
          <a:r>
            <a:rPr lang="en-US" sz="1400" b="1" i="0" kern="1200" dirty="0" err="1">
              <a:latin typeface="+mj-lt"/>
            </a:rPr>
            <a:t>och</a:t>
          </a:r>
          <a:r>
            <a:rPr lang="en-US" sz="1400" b="1" i="0" kern="1200" dirty="0">
              <a:latin typeface="+mj-lt"/>
            </a:rPr>
            <a:t> </a:t>
          </a:r>
          <a:r>
            <a:rPr lang="en-US" sz="1400" b="1" i="0" kern="1200" dirty="0" err="1">
              <a:latin typeface="+mj-lt"/>
            </a:rPr>
            <a:t>långsiktiga</a:t>
          </a:r>
          <a:r>
            <a:rPr lang="en-US" sz="1400" b="1" i="0" kern="1200" dirty="0">
              <a:latin typeface="+mj-lt"/>
            </a:rPr>
            <a:t> </a:t>
          </a:r>
          <a:r>
            <a:rPr lang="en-US" sz="1400" b="1" i="0" kern="1200" dirty="0" err="1">
              <a:latin typeface="+mj-lt"/>
            </a:rPr>
            <a:t>kompetensförsörjningsplaner</a:t>
          </a:r>
          <a:r>
            <a:rPr lang="en-US" sz="1400" b="0" i="0" kern="1200" dirty="0">
              <a:latin typeface="+mj-lt"/>
            </a:rPr>
            <a:t> </a:t>
          </a:r>
          <a:r>
            <a:rPr lang="en-US" sz="1400" b="0" i="0" kern="1200" dirty="0" err="1">
              <a:latin typeface="+mj-lt"/>
            </a:rPr>
            <a:t>och</a:t>
          </a:r>
          <a:r>
            <a:rPr lang="en-US" sz="1400" b="0" i="0" kern="1200" dirty="0">
              <a:latin typeface="+mj-lt"/>
            </a:rPr>
            <a:t> </a:t>
          </a:r>
          <a:r>
            <a:rPr lang="en-US" sz="1400" b="0" i="0" kern="1200" dirty="0" err="1">
              <a:latin typeface="+mj-lt"/>
            </a:rPr>
            <a:t>att</a:t>
          </a:r>
          <a:r>
            <a:rPr lang="en-US" sz="1400" b="0" i="0" kern="1200" dirty="0">
              <a:latin typeface="+mj-lt"/>
            </a:rPr>
            <a:t> </a:t>
          </a:r>
          <a:r>
            <a:rPr lang="en-US" sz="1400" b="0" i="0" kern="1200" dirty="0" err="1">
              <a:latin typeface="+mj-lt"/>
            </a:rPr>
            <a:t>medarbetare</a:t>
          </a:r>
          <a:r>
            <a:rPr lang="en-US" sz="1400" b="0" i="0" kern="1200" dirty="0">
              <a:latin typeface="+mj-lt"/>
            </a:rPr>
            <a:t> </a:t>
          </a:r>
          <a:r>
            <a:rPr lang="en-US" sz="1400" b="0" i="0" kern="1200" dirty="0" err="1">
              <a:latin typeface="+mj-lt"/>
            </a:rPr>
            <a:t>upprättar</a:t>
          </a:r>
          <a:r>
            <a:rPr lang="en-US" sz="1400" b="0" i="0" kern="1200" dirty="0">
              <a:latin typeface="+mj-lt"/>
            </a:rPr>
            <a:t> </a:t>
          </a:r>
          <a:r>
            <a:rPr lang="en-US" sz="1400" b="1" i="0" kern="1200" dirty="0" err="1">
              <a:latin typeface="+mj-lt"/>
            </a:rPr>
            <a:t>individuella</a:t>
          </a:r>
          <a:r>
            <a:rPr lang="en-US" sz="1400" b="1" i="0" kern="1200" dirty="0">
              <a:latin typeface="+mj-lt"/>
            </a:rPr>
            <a:t> </a:t>
          </a:r>
          <a:r>
            <a:rPr lang="en-US" sz="1400" b="1" i="0" kern="1200" dirty="0" err="1">
              <a:latin typeface="+mj-lt"/>
            </a:rPr>
            <a:t>kompetensutvecklingsplaner</a:t>
          </a:r>
          <a:r>
            <a:rPr lang="en-US" sz="1400" b="1" i="0" kern="1200" dirty="0">
              <a:latin typeface="+mj-lt"/>
            </a:rPr>
            <a:t> </a:t>
          </a:r>
          <a:r>
            <a:rPr lang="en-US" sz="1400" b="0" i="0" kern="1200" dirty="0" err="1">
              <a:latin typeface="+mj-lt"/>
            </a:rPr>
            <a:t>i</a:t>
          </a:r>
          <a:r>
            <a:rPr lang="en-US" sz="1400" b="0" i="0" kern="1200" dirty="0">
              <a:latin typeface="+mj-lt"/>
            </a:rPr>
            <a:t> dialog med sin chef.  </a:t>
          </a:r>
          <a:endParaRPr lang="en-US" sz="1400" kern="1200" dirty="0">
            <a:latin typeface="+mj-lt"/>
          </a:endParaRPr>
        </a:p>
      </dsp:txBody>
      <dsp:txXfrm>
        <a:off x="36282" y="2427013"/>
        <a:ext cx="9634997" cy="670678"/>
      </dsp:txXfrm>
    </dsp:sp>
    <dsp:sp modelId="{AE3C4B84-9146-4517-B28A-92F238538EC2}">
      <dsp:nvSpPr>
        <dsp:cNvPr id="0" name=""/>
        <dsp:cNvSpPr/>
      </dsp:nvSpPr>
      <dsp:spPr>
        <a:xfrm>
          <a:off x="0" y="3174294"/>
          <a:ext cx="9707561" cy="74324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i="0" kern="1200" dirty="0" err="1">
              <a:latin typeface="+mj-lt"/>
            </a:rPr>
            <a:t>Att</a:t>
          </a:r>
          <a:r>
            <a:rPr lang="en-US" sz="1400" b="1" i="0" kern="1200" dirty="0">
              <a:latin typeface="+mj-lt"/>
            </a:rPr>
            <a:t> </a:t>
          </a:r>
          <a:r>
            <a:rPr lang="en-US" sz="1400" b="1" i="0" kern="1200" dirty="0" err="1">
              <a:latin typeface="+mj-lt"/>
            </a:rPr>
            <a:t>utbildningsanordnare</a:t>
          </a:r>
          <a:r>
            <a:rPr lang="en-US" sz="1400" b="1" i="0" kern="1200" dirty="0">
              <a:latin typeface="+mj-lt"/>
            </a:rPr>
            <a:t> </a:t>
          </a:r>
          <a:r>
            <a:rPr lang="en-US" sz="1400" b="1" i="0" kern="1200" dirty="0" err="1">
              <a:latin typeface="+mj-lt"/>
            </a:rPr>
            <a:t>anpassar</a:t>
          </a:r>
          <a:r>
            <a:rPr lang="en-US" sz="1400" b="1" i="0" kern="1200" dirty="0">
              <a:latin typeface="+mj-lt"/>
            </a:rPr>
            <a:t> </a:t>
          </a:r>
          <a:r>
            <a:rPr lang="en-US" sz="1400" b="1" i="0" kern="1200" dirty="0" err="1">
              <a:latin typeface="+mj-lt"/>
            </a:rPr>
            <a:t>sina</a:t>
          </a:r>
          <a:r>
            <a:rPr lang="en-US" sz="1400" b="1" i="0" kern="1200" dirty="0">
              <a:latin typeface="+mj-lt"/>
            </a:rPr>
            <a:t> </a:t>
          </a:r>
          <a:r>
            <a:rPr lang="en-US" sz="1400" b="1" i="0" kern="1200" dirty="0" err="1">
              <a:latin typeface="+mj-lt"/>
            </a:rPr>
            <a:t>utbildningar</a:t>
          </a:r>
          <a:r>
            <a:rPr lang="en-US" sz="1400" b="1" i="0" kern="1200" dirty="0">
              <a:latin typeface="+mj-lt"/>
            </a:rPr>
            <a:t> </a:t>
          </a:r>
          <a:r>
            <a:rPr lang="en-US" sz="1400" b="0" i="0" kern="1200" dirty="0">
              <a:latin typeface="+mj-lt"/>
            </a:rPr>
            <a:t>för </a:t>
          </a:r>
          <a:r>
            <a:rPr lang="en-US" sz="1400" b="0" i="0" kern="1200" dirty="0" err="1">
              <a:latin typeface="+mj-lt"/>
            </a:rPr>
            <a:t>att</a:t>
          </a:r>
          <a:r>
            <a:rPr lang="en-US" sz="1400" b="0" i="0" kern="1200" dirty="0">
              <a:latin typeface="+mj-lt"/>
            </a:rPr>
            <a:t> </a:t>
          </a:r>
          <a:r>
            <a:rPr lang="en-US" sz="1400" b="0" i="0" kern="1200" dirty="0" err="1">
              <a:latin typeface="+mj-lt"/>
            </a:rPr>
            <a:t>möta</a:t>
          </a:r>
          <a:r>
            <a:rPr lang="en-US" sz="1400" b="0" i="0" kern="1200" dirty="0">
              <a:latin typeface="+mj-lt"/>
            </a:rPr>
            <a:t> de </a:t>
          </a:r>
          <a:r>
            <a:rPr lang="en-US" sz="1400" b="0" i="0" kern="1200" dirty="0" err="1">
              <a:latin typeface="+mj-lt"/>
            </a:rPr>
            <a:t>utmaningar</a:t>
          </a:r>
          <a:r>
            <a:rPr lang="en-US" sz="1400" b="0" i="0" kern="1200" dirty="0">
              <a:latin typeface="+mj-lt"/>
            </a:rPr>
            <a:t> </a:t>
          </a:r>
          <a:r>
            <a:rPr lang="en-US" sz="1400" b="0" i="0" kern="1200" dirty="0" err="1">
              <a:latin typeface="+mj-lt"/>
            </a:rPr>
            <a:t>och</a:t>
          </a:r>
          <a:r>
            <a:rPr lang="en-US" sz="1400" b="0" i="0" kern="1200" dirty="0">
              <a:latin typeface="+mj-lt"/>
            </a:rPr>
            <a:t> </a:t>
          </a:r>
          <a:r>
            <a:rPr lang="en-US" sz="1400" b="0" i="0" kern="1200" dirty="0" err="1">
              <a:latin typeface="+mj-lt"/>
            </a:rPr>
            <a:t>möjligheter</a:t>
          </a:r>
          <a:r>
            <a:rPr lang="en-US" sz="1400" b="0" i="0" kern="1200" dirty="0">
              <a:latin typeface="+mj-lt"/>
            </a:rPr>
            <a:t> </a:t>
          </a:r>
          <a:r>
            <a:rPr lang="en-US" sz="1400" b="0" i="0" kern="1200" dirty="0" err="1">
              <a:latin typeface="+mj-lt"/>
            </a:rPr>
            <a:t>som</a:t>
          </a:r>
          <a:r>
            <a:rPr lang="en-US" sz="1400" b="0" i="0" kern="1200" dirty="0">
              <a:latin typeface="+mj-lt"/>
            </a:rPr>
            <a:t> den </a:t>
          </a:r>
          <a:r>
            <a:rPr lang="en-US" sz="1400" b="0" i="0" kern="1200" dirty="0" err="1">
              <a:latin typeface="+mj-lt"/>
            </a:rPr>
            <a:t>tekniska</a:t>
          </a:r>
          <a:r>
            <a:rPr lang="en-US" sz="1400" b="0" i="0" kern="1200" dirty="0">
              <a:latin typeface="+mj-lt"/>
            </a:rPr>
            <a:t> </a:t>
          </a:r>
          <a:r>
            <a:rPr lang="en-US" sz="1400" b="0" i="0" kern="1200" dirty="0" err="1">
              <a:latin typeface="+mj-lt"/>
            </a:rPr>
            <a:t>utvecklingen</a:t>
          </a:r>
          <a:r>
            <a:rPr lang="en-US" sz="1400" b="0" i="0" kern="1200" dirty="0">
              <a:latin typeface="+mj-lt"/>
            </a:rPr>
            <a:t> </a:t>
          </a:r>
          <a:r>
            <a:rPr lang="en-US" sz="1400" b="0" i="0" kern="1200" dirty="0" err="1">
              <a:latin typeface="+mj-lt"/>
            </a:rPr>
            <a:t>och</a:t>
          </a:r>
          <a:r>
            <a:rPr lang="en-US" sz="1400" b="0" i="0" kern="1200" dirty="0">
              <a:latin typeface="+mj-lt"/>
            </a:rPr>
            <a:t> AI </a:t>
          </a:r>
          <a:r>
            <a:rPr lang="en-US" sz="1400" b="0" i="0" kern="1200" dirty="0" err="1">
              <a:latin typeface="+mj-lt"/>
            </a:rPr>
            <a:t>medför</a:t>
          </a:r>
          <a:r>
            <a:rPr lang="en-US" sz="1400" b="0" i="0" kern="1200" dirty="0">
              <a:latin typeface="+mj-lt"/>
            </a:rPr>
            <a:t>.  </a:t>
          </a:r>
          <a:endParaRPr lang="en-US" sz="1400" kern="1200" dirty="0">
            <a:latin typeface="+mj-lt"/>
          </a:endParaRPr>
        </a:p>
      </dsp:txBody>
      <dsp:txXfrm>
        <a:off x="36282" y="3210576"/>
        <a:ext cx="9634997" cy="670678"/>
      </dsp:txXfrm>
    </dsp:sp>
    <dsp:sp modelId="{E71CC2D5-724F-4E76-A10F-995DE8D6E1B9}">
      <dsp:nvSpPr>
        <dsp:cNvPr id="0" name=""/>
        <dsp:cNvSpPr/>
      </dsp:nvSpPr>
      <dsp:spPr>
        <a:xfrm>
          <a:off x="0" y="3983770"/>
          <a:ext cx="9707561" cy="74324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i="0" kern="1200" dirty="0">
              <a:latin typeface="+mj-lt"/>
            </a:rPr>
            <a:t>Se </a:t>
          </a:r>
          <a:r>
            <a:rPr lang="en-US" sz="1400" b="1" i="0" kern="1200" dirty="0" err="1">
              <a:latin typeface="+mj-lt"/>
            </a:rPr>
            <a:t>en</a:t>
          </a:r>
          <a:r>
            <a:rPr lang="en-US" sz="1400" b="1" i="0" kern="1200" dirty="0">
              <a:latin typeface="+mj-lt"/>
            </a:rPr>
            <a:t> </a:t>
          </a:r>
          <a:r>
            <a:rPr lang="en-US" sz="1400" b="1" i="0" kern="1200" dirty="0" err="1">
              <a:latin typeface="+mj-lt"/>
            </a:rPr>
            <a:t>nationell</a:t>
          </a:r>
          <a:r>
            <a:rPr lang="en-US" sz="1400" b="1" i="0" kern="1200" dirty="0">
              <a:latin typeface="+mj-lt"/>
            </a:rPr>
            <a:t> </a:t>
          </a:r>
          <a:r>
            <a:rPr lang="en-US" sz="1400" b="1" i="0" kern="1200" dirty="0" err="1">
              <a:latin typeface="+mj-lt"/>
            </a:rPr>
            <a:t>samordning</a:t>
          </a:r>
          <a:r>
            <a:rPr lang="en-US" sz="1400" b="1" i="0" kern="1200" dirty="0">
              <a:latin typeface="+mj-lt"/>
            </a:rPr>
            <a:t>.</a:t>
          </a:r>
          <a:r>
            <a:rPr lang="en-US" sz="1400" b="0" i="0" kern="1200" dirty="0">
              <a:latin typeface="+mj-lt"/>
            </a:rPr>
            <a:t> Staten </a:t>
          </a:r>
          <a:r>
            <a:rPr lang="en-US" sz="1400" b="0" i="0" kern="1200" dirty="0" err="1">
              <a:latin typeface="+mj-lt"/>
            </a:rPr>
            <a:t>bör</a:t>
          </a:r>
          <a:r>
            <a:rPr lang="en-US" sz="1400" b="0" i="0" kern="1200" dirty="0">
              <a:latin typeface="+mj-lt"/>
            </a:rPr>
            <a:t> ta </a:t>
          </a:r>
          <a:r>
            <a:rPr lang="en-US" sz="1400" b="0" i="0" kern="1200" dirty="0" err="1">
              <a:latin typeface="+mj-lt"/>
            </a:rPr>
            <a:t>ett</a:t>
          </a:r>
          <a:r>
            <a:rPr lang="en-US" sz="1400" b="0" i="0" kern="1200" dirty="0">
              <a:latin typeface="+mj-lt"/>
            </a:rPr>
            <a:t> </a:t>
          </a:r>
          <a:r>
            <a:rPr lang="en-US" sz="1400" b="0" i="0" kern="1200" dirty="0" err="1">
              <a:latin typeface="+mj-lt"/>
            </a:rPr>
            <a:t>större</a:t>
          </a:r>
          <a:r>
            <a:rPr lang="en-US" sz="1400" b="0" i="0" kern="1200" dirty="0">
              <a:latin typeface="+mj-lt"/>
            </a:rPr>
            <a:t> </a:t>
          </a:r>
          <a:r>
            <a:rPr lang="en-US" sz="1400" b="0" i="0" kern="1200" dirty="0" err="1">
              <a:latin typeface="+mj-lt"/>
            </a:rPr>
            <a:t>ansvar</a:t>
          </a:r>
          <a:r>
            <a:rPr lang="en-US" sz="1400" b="0" i="0" kern="1200" dirty="0">
              <a:latin typeface="+mj-lt"/>
            </a:rPr>
            <a:t> </a:t>
          </a:r>
          <a:r>
            <a:rPr lang="en-US" sz="1400" b="0" i="0" kern="1200" dirty="0" err="1">
              <a:latin typeface="+mj-lt"/>
            </a:rPr>
            <a:t>kring</a:t>
          </a:r>
          <a:r>
            <a:rPr lang="en-US" sz="1400" b="0" i="0" kern="1200" dirty="0">
              <a:latin typeface="+mj-lt"/>
            </a:rPr>
            <a:t> </a:t>
          </a:r>
          <a:r>
            <a:rPr lang="en-US" sz="1400" b="0" i="0" kern="1200" dirty="0" err="1">
              <a:latin typeface="+mj-lt"/>
            </a:rPr>
            <a:t>frågor</a:t>
          </a:r>
          <a:r>
            <a:rPr lang="en-US" sz="1400" b="0" i="0" kern="1200" dirty="0">
              <a:latin typeface="+mj-lt"/>
            </a:rPr>
            <a:t> om </a:t>
          </a:r>
          <a:r>
            <a:rPr lang="en-US" sz="1400" b="0" i="0" kern="1200" dirty="0" err="1">
              <a:latin typeface="+mj-lt"/>
            </a:rPr>
            <a:t>infrastrukturen</a:t>
          </a:r>
          <a:r>
            <a:rPr lang="en-US" sz="1400" b="0" i="0" kern="1200" dirty="0">
              <a:latin typeface="+mj-lt"/>
            </a:rPr>
            <a:t> för AI. </a:t>
          </a:r>
          <a:r>
            <a:rPr lang="en-US" sz="1400" b="0" i="0" kern="1200" dirty="0" err="1">
              <a:latin typeface="+mj-lt"/>
            </a:rPr>
            <a:t>Dessutom</a:t>
          </a:r>
          <a:r>
            <a:rPr lang="en-US" sz="1400" b="0" i="0" kern="1200" dirty="0">
              <a:latin typeface="+mj-lt"/>
            </a:rPr>
            <a:t> </a:t>
          </a:r>
          <a:r>
            <a:rPr lang="en-US" sz="1400" b="0" i="0" kern="1200" dirty="0" err="1">
              <a:latin typeface="+mj-lt"/>
            </a:rPr>
            <a:t>behövs</a:t>
          </a:r>
          <a:r>
            <a:rPr lang="en-US" sz="1400" b="0" i="0" kern="1200" dirty="0">
              <a:latin typeface="+mj-lt"/>
            </a:rPr>
            <a:t> </a:t>
          </a:r>
          <a:r>
            <a:rPr lang="en-US" sz="1400" b="0" i="0" kern="1200" dirty="0" err="1">
              <a:latin typeface="+mj-lt"/>
            </a:rPr>
            <a:t>fler</a:t>
          </a:r>
          <a:r>
            <a:rPr lang="en-US" sz="1400" b="0" i="0" kern="1200" dirty="0">
              <a:latin typeface="+mj-lt"/>
            </a:rPr>
            <a:t> </a:t>
          </a:r>
          <a:r>
            <a:rPr lang="en-US" sz="1400" b="0" i="0" kern="1200" dirty="0" err="1">
              <a:latin typeface="+mj-lt"/>
            </a:rPr>
            <a:t>initiativ</a:t>
          </a:r>
          <a:r>
            <a:rPr lang="en-US" sz="1400" b="0" i="0" kern="1200" dirty="0">
              <a:latin typeface="+mj-lt"/>
            </a:rPr>
            <a:t> </a:t>
          </a:r>
          <a:r>
            <a:rPr lang="en-US" sz="1400" b="0" i="0" kern="1200" dirty="0" err="1">
              <a:latin typeface="+mj-lt"/>
            </a:rPr>
            <a:t>som</a:t>
          </a:r>
          <a:r>
            <a:rPr lang="en-US" sz="1400" b="0" i="0" kern="1200" dirty="0">
              <a:latin typeface="+mj-lt"/>
            </a:rPr>
            <a:t> </a:t>
          </a:r>
          <a:r>
            <a:rPr lang="en-US" sz="1400" b="0" i="0" kern="1200" dirty="0" err="1">
              <a:latin typeface="+mj-lt"/>
            </a:rPr>
            <a:t>stöttar</a:t>
          </a:r>
          <a:r>
            <a:rPr lang="en-US" sz="1400" b="0" i="0" kern="1200" dirty="0">
              <a:latin typeface="+mj-lt"/>
            </a:rPr>
            <a:t> </a:t>
          </a:r>
          <a:r>
            <a:rPr lang="en-US" sz="1400" b="0" i="0" kern="1200" dirty="0" err="1">
              <a:latin typeface="+mj-lt"/>
            </a:rPr>
            <a:t>kommuner</a:t>
          </a:r>
          <a:r>
            <a:rPr lang="en-US" sz="1400" b="0" i="0" kern="1200" dirty="0">
              <a:latin typeface="+mj-lt"/>
            </a:rPr>
            <a:t> </a:t>
          </a:r>
          <a:r>
            <a:rPr lang="en-US" sz="1400" b="0" i="0" kern="1200" dirty="0" err="1">
              <a:latin typeface="+mj-lt"/>
            </a:rPr>
            <a:t>och</a:t>
          </a:r>
          <a:r>
            <a:rPr lang="en-US" sz="1400" b="0" i="0" kern="1200" dirty="0">
              <a:latin typeface="+mj-lt"/>
            </a:rPr>
            <a:t> </a:t>
          </a:r>
          <a:r>
            <a:rPr lang="en-US" sz="1400" b="0" i="0" kern="1200" dirty="0" err="1">
              <a:latin typeface="+mj-lt"/>
            </a:rPr>
            <a:t>regioner</a:t>
          </a:r>
          <a:r>
            <a:rPr lang="en-US" sz="1400" b="0" i="0" kern="1200" dirty="0">
              <a:latin typeface="+mj-lt"/>
            </a:rPr>
            <a:t> </a:t>
          </a:r>
          <a:r>
            <a:rPr lang="en-US" sz="1400" b="0" i="0" kern="1200" dirty="0" err="1">
              <a:latin typeface="+mj-lt"/>
            </a:rPr>
            <a:t>i</a:t>
          </a:r>
          <a:r>
            <a:rPr lang="en-US" sz="1400" b="0" i="0" kern="1200" dirty="0">
              <a:latin typeface="+mj-lt"/>
            </a:rPr>
            <a:t> </a:t>
          </a:r>
          <a:r>
            <a:rPr lang="en-US" sz="1400" b="0" i="0" kern="1200" dirty="0" err="1">
              <a:latin typeface="+mj-lt"/>
            </a:rPr>
            <a:t>deras</a:t>
          </a:r>
          <a:r>
            <a:rPr lang="en-US" sz="1400" b="0" i="0" kern="1200" dirty="0">
              <a:latin typeface="+mj-lt"/>
            </a:rPr>
            <a:t> processer </a:t>
          </a:r>
          <a:r>
            <a:rPr lang="en-US" sz="1400" b="0" i="0" kern="1200" dirty="0" err="1">
              <a:latin typeface="+mj-lt"/>
            </a:rPr>
            <a:t>kring</a:t>
          </a:r>
          <a:r>
            <a:rPr lang="en-US" sz="1400" b="0" i="0" kern="1200" dirty="0">
              <a:latin typeface="+mj-lt"/>
            </a:rPr>
            <a:t> AI </a:t>
          </a:r>
          <a:r>
            <a:rPr lang="en-US" sz="1400" b="0" i="0" kern="1200" dirty="0" err="1">
              <a:latin typeface="+mj-lt"/>
            </a:rPr>
            <a:t>eftersom</a:t>
          </a:r>
          <a:r>
            <a:rPr lang="en-US" sz="1400" b="0" i="0" kern="1200" dirty="0">
              <a:latin typeface="+mj-lt"/>
            </a:rPr>
            <a:t> </a:t>
          </a:r>
          <a:r>
            <a:rPr lang="en-US" sz="1400" b="0" i="0" kern="1200" dirty="0" err="1">
              <a:latin typeface="+mj-lt"/>
            </a:rPr>
            <a:t>förmågan</a:t>
          </a:r>
          <a:r>
            <a:rPr lang="en-US" sz="1400" b="0" i="0" kern="1200" dirty="0">
              <a:latin typeface="+mj-lt"/>
            </a:rPr>
            <a:t> </a:t>
          </a:r>
          <a:r>
            <a:rPr lang="en-US" sz="1400" b="0" i="0" kern="1200" dirty="0" err="1">
              <a:latin typeface="+mj-lt"/>
            </a:rPr>
            <a:t>idag</a:t>
          </a:r>
          <a:r>
            <a:rPr lang="en-US" sz="1400" b="0" i="0" kern="1200" dirty="0">
              <a:latin typeface="+mj-lt"/>
            </a:rPr>
            <a:t> </a:t>
          </a:r>
          <a:r>
            <a:rPr lang="en-US" sz="1400" b="0" i="0" kern="1200" dirty="0" err="1">
              <a:latin typeface="+mj-lt"/>
            </a:rPr>
            <a:t>är</a:t>
          </a:r>
          <a:r>
            <a:rPr lang="en-US" sz="1400" b="0" i="0" kern="1200" dirty="0">
              <a:latin typeface="+mj-lt"/>
            </a:rPr>
            <a:t> </a:t>
          </a:r>
          <a:r>
            <a:rPr lang="en-US" sz="1400" b="0" i="0" kern="1200" dirty="0" err="1">
              <a:latin typeface="+mj-lt"/>
            </a:rPr>
            <a:t>ojämlik</a:t>
          </a:r>
          <a:r>
            <a:rPr lang="en-US" sz="1400" b="0" i="0" kern="1200" dirty="0">
              <a:latin typeface="+mj-lt"/>
            </a:rPr>
            <a:t>.  </a:t>
          </a:r>
          <a:endParaRPr lang="en-US" sz="1400" kern="1200" dirty="0">
            <a:latin typeface="+mj-lt"/>
          </a:endParaRPr>
        </a:p>
      </dsp:txBody>
      <dsp:txXfrm>
        <a:off x="36282" y="4020052"/>
        <a:ext cx="9634997" cy="670678"/>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EA2C0C5-EA85-49EA-B7E7-BECA62FE0754}" type="datetimeFigureOut">
              <a:rPr lang="sv-SE" smtClean="0"/>
              <a:t>2025-02-19</a:t>
            </a:fld>
            <a:endParaRPr lang="sv-SE"/>
          </a:p>
        </p:txBody>
      </p:sp>
      <p:sp>
        <p:nvSpPr>
          <p:cNvPr id="4" name="Platshållare för sidfo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68618F-BFFF-4A7D-B261-CA6F9714A65F}" type="slidenum">
              <a:rPr lang="sv-SE" smtClean="0"/>
              <a:t>‹#›</a:t>
            </a:fld>
            <a:endParaRPr lang="sv-SE"/>
          </a:p>
        </p:txBody>
      </p:sp>
    </p:spTree>
    <p:extLst>
      <p:ext uri="{BB962C8B-B14F-4D97-AF65-F5344CB8AC3E}">
        <p14:creationId xmlns:p14="http://schemas.microsoft.com/office/powerpoint/2010/main" val="25703794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592141-416E-49B0-82D1-A68B9C506992}" type="datetimeFigureOut">
              <a:rPr lang="sv-SE" smtClean="0"/>
              <a:t>2025-02-19</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B863A3-F6DA-432C-A68C-0B1EB56ED58E}" type="slidenum">
              <a:rPr lang="sv-SE" smtClean="0"/>
              <a:t>‹#›</a:t>
            </a:fld>
            <a:endParaRPr lang="sv-SE"/>
          </a:p>
        </p:txBody>
      </p:sp>
    </p:spTree>
    <p:extLst>
      <p:ext uri="{BB962C8B-B14F-4D97-AF65-F5344CB8AC3E}">
        <p14:creationId xmlns:p14="http://schemas.microsoft.com/office/powerpoint/2010/main" val="506493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1</a:t>
            </a:fld>
            <a:endParaRPr lang="sv-SE"/>
          </a:p>
        </p:txBody>
      </p:sp>
    </p:spTree>
    <p:extLst>
      <p:ext uri="{BB962C8B-B14F-4D97-AF65-F5344CB8AC3E}">
        <p14:creationId xmlns:p14="http://schemas.microsoft.com/office/powerpoint/2010/main" val="31369795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0" i="0" dirty="0">
                <a:solidFill>
                  <a:srgbClr val="000000"/>
                </a:solidFill>
                <a:effectLst/>
                <a:latin typeface="Times New Roman" panose="02020603050405020304" pitchFamily="18" charset="0"/>
              </a:rPr>
              <a:t>Undersökningens resultat pekar på ett flertal faktorer som hindrar många från att använda AI mer i sitt arbete. Bristen på kompetensutveckling är det största hindret. Andra vanliga orsaker som begränsar AI användningen på jobbet är osäkerhet kring huruvida olika AI-verktyg levererar korrekt information eller håller tillräckligt hög kvalitet och att det inte finns tillräckligt med tid för att lära sig att använda ny teknik.  </a:t>
            </a:r>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13</a:t>
            </a:fld>
            <a:endParaRPr lang="sv-SE"/>
          </a:p>
        </p:txBody>
      </p:sp>
    </p:spTree>
    <p:extLst>
      <p:ext uri="{BB962C8B-B14F-4D97-AF65-F5344CB8AC3E}">
        <p14:creationId xmlns:p14="http://schemas.microsoft.com/office/powerpoint/2010/main" val="22315193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Verkligheten är den att bland de som har fått AI implementerat på arbetsplatsen upplever att de inte har fått tillräckligt med kompetensutveckling. </a:t>
            </a:r>
          </a:p>
        </p:txBody>
      </p:sp>
      <p:sp>
        <p:nvSpPr>
          <p:cNvPr id="4" name="Platshållare för bildnummer 3"/>
          <p:cNvSpPr>
            <a:spLocks noGrp="1"/>
          </p:cNvSpPr>
          <p:nvPr>
            <p:ph type="sldNum" sz="quarter" idx="5"/>
          </p:nvPr>
        </p:nvSpPr>
        <p:spPr/>
        <p:txBody>
          <a:bodyPr/>
          <a:lstStyle/>
          <a:p>
            <a:fld id="{D0B863A3-F6DA-432C-A68C-0B1EB56ED58E}" type="slidenum">
              <a:rPr lang="sv-SE" smtClean="0"/>
              <a:t>14</a:t>
            </a:fld>
            <a:endParaRPr lang="sv-SE"/>
          </a:p>
        </p:txBody>
      </p:sp>
    </p:spTree>
    <p:extLst>
      <p:ext uri="{BB962C8B-B14F-4D97-AF65-F5344CB8AC3E}">
        <p14:creationId xmlns:p14="http://schemas.microsoft.com/office/powerpoint/2010/main" val="20001777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800" b="0" i="0" dirty="0">
                <a:solidFill>
                  <a:srgbClr val="000000"/>
                </a:solidFill>
                <a:effectLst/>
                <a:latin typeface="Times New Roman" panose="02020603050405020304" pitchFamily="18" charset="0"/>
              </a:rPr>
              <a:t>I enkäten ställdes frågor om administratörerna tror att AI kommer att ha en positiv eller negativ effekt på verksamhetens kvalitet, effektivitet och arbetsmiljö.</a:t>
            </a:r>
            <a:r>
              <a:rPr lang="sv-SE" sz="1800" b="0" i="0" dirty="0">
                <a:effectLst/>
                <a:latin typeface="Times New Roman" panose="02020603050405020304" pitchFamily="18" charset="0"/>
              </a:rPr>
              <a:t> </a:t>
            </a:r>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15</a:t>
            </a:fld>
            <a:endParaRPr lang="sv-SE"/>
          </a:p>
        </p:txBody>
      </p:sp>
    </p:spTree>
    <p:extLst>
      <p:ext uri="{BB962C8B-B14F-4D97-AF65-F5344CB8AC3E}">
        <p14:creationId xmlns:p14="http://schemas.microsoft.com/office/powerpoint/2010/main" val="31479651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i="0" dirty="0">
                <a:effectLst/>
                <a:latin typeface="Times New Roman" panose="02020603050405020304" pitchFamily="18" charset="0"/>
                <a:ea typeface="Arial" panose="020B0604020202020204" pitchFamily="34" charset="0"/>
                <a:cs typeface="Times New Roman" panose="02020603050405020304" pitchFamily="18" charset="0"/>
              </a:rPr>
              <a:t>Till de som har svarat att arbetsgivaren har köpt in AI-verktyg som används eller kommer att användas i arbetet har vi ställt frågan: ”Upplever du att ni användare involverats i tillräcklig grad vid införandet/implementeringen av AI-verktyg som berör ditt arbete.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800" i="1" dirty="0">
              <a:effectLst/>
              <a:latin typeface="Times New Roman" panose="02020603050405020304" pitchFamily="18"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800" i="1" dirty="0">
                <a:effectLst/>
                <a:latin typeface="Times New Roman" panose="02020603050405020304" pitchFamily="18" charset="0"/>
                <a:ea typeface="Arial" panose="020B0604020202020204" pitchFamily="34" charset="0"/>
                <a:cs typeface="Times New Roman" panose="02020603050405020304" pitchFamily="18" charset="0"/>
              </a:rPr>
              <a:t>Medicinska sekreterare upplever i betydligt högre grad att de inte involveras i införandet/implementeringen av AI-verktyg som berör deras arbete än övriga svarsgrupper. Totalt svarar 57 procent av de medicinska sekreterarna att de inte involverats i tillräcklig grad vilket går att jämföra med 33 procent bland övriga administratörer, blandade titlar. </a:t>
            </a:r>
            <a:endParaRPr lang="sv-SE" sz="1800" i="1" dirty="0">
              <a:effectLst/>
              <a:latin typeface="Arial" panose="020B0604020202020204" pitchFamily="34"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800" i="0" dirty="0">
              <a:effectLst/>
              <a:latin typeface="Arial" panose="020B0604020202020204" pitchFamily="34" charset="0"/>
              <a:ea typeface="Arial" panose="020B0604020202020204" pitchFamily="34" charset="0"/>
              <a:cs typeface="Times New Roman" panose="02020603050405020304" pitchFamily="18" charset="0"/>
            </a:endParaRPr>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17</a:t>
            </a:fld>
            <a:endParaRPr lang="sv-SE"/>
          </a:p>
        </p:txBody>
      </p:sp>
    </p:spTree>
    <p:extLst>
      <p:ext uri="{BB962C8B-B14F-4D97-AF65-F5344CB8AC3E}">
        <p14:creationId xmlns:p14="http://schemas.microsoft.com/office/powerpoint/2010/main" val="36578380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i="0" dirty="0">
                <a:effectLst/>
                <a:latin typeface="Times New Roman" panose="02020603050405020304" pitchFamily="18" charset="0"/>
                <a:ea typeface="Arial" panose="020B0604020202020204" pitchFamily="34" charset="0"/>
                <a:cs typeface="Times New Roman" panose="02020603050405020304" pitchFamily="18" charset="0"/>
              </a:rPr>
              <a:t>Många medicinska sekreterare är oroliga för att förlora jobbet. Fyra av tio svarar att de känner oro. Resultaten visar att oron till största del är på grund av AI-utvecklingen men den kan även grunda sig i neddragningar och varsel som drabbat många verksamheter.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800" i="0" dirty="0">
              <a:effectLst/>
              <a:latin typeface="Times New Roman" panose="02020603050405020304" pitchFamily="18" charset="0"/>
              <a:ea typeface="Arial" panose="020B0604020202020204" pitchFamily="34" charset="0"/>
              <a:cs typeface="Times New Roman" panose="02020603050405020304" pitchFamily="18" charset="0"/>
            </a:endParaRPr>
          </a:p>
          <a:p>
            <a:pPr>
              <a:lnSpc>
                <a:spcPts val="1400"/>
              </a:lnSpc>
              <a:spcAft>
                <a:spcPts val="800"/>
              </a:spcAft>
            </a:pPr>
            <a:r>
              <a:rPr lang="sv-SE" sz="1800" i="0" dirty="0">
                <a:effectLst/>
                <a:latin typeface="Times New Roman" panose="02020603050405020304" pitchFamily="18" charset="0"/>
                <a:ea typeface="Arial" panose="020B0604020202020204" pitchFamily="34" charset="0"/>
                <a:cs typeface="Times New Roman" panose="02020603050405020304" pitchFamily="18" charset="0"/>
              </a:rPr>
              <a:t>Många medicinska sekreterare är oroliga för att förlora jobbet. Fyra av tio svarar att de känner oro. Resultaten visar att oron till största del är på grund av AI-utvecklingen men den kan även grunda sig i neddragningar och varsel som drabbat många verksamheter. </a:t>
            </a:r>
            <a:endParaRPr lang="sv-SE" sz="1800" i="0" dirty="0">
              <a:effectLst/>
              <a:latin typeface="Arial" panose="020B0604020202020204" pitchFamily="34" charset="0"/>
              <a:ea typeface="Arial" panose="020B0604020202020204" pitchFamily="34" charset="0"/>
              <a:cs typeface="Times New Roman" panose="02020603050405020304" pitchFamily="18" charset="0"/>
            </a:endParaRPr>
          </a:p>
          <a:p>
            <a:r>
              <a:rPr lang="sv-SE" sz="1800" i="0" dirty="0">
                <a:effectLst/>
                <a:latin typeface="Times New Roman" panose="02020603050405020304" pitchFamily="18" charset="0"/>
                <a:ea typeface="Arial" panose="020B0604020202020204" pitchFamily="34" charset="0"/>
              </a:rPr>
              <a:t>Totalt 20 procent av de medicinska sekreterarna känner oro för att förlora sitt jobb på grund av AI jämfört med 5 procent bland administratörer, blandade titlar. </a:t>
            </a:r>
          </a:p>
          <a:p>
            <a:endParaRPr lang="sv-SE" sz="1800" i="0" dirty="0">
              <a:effectLst/>
              <a:latin typeface="Times New Roman" panose="02020603050405020304" pitchFamily="18" charset="0"/>
              <a:ea typeface="Arial" panose="020B0604020202020204" pitchFamily="34" charset="0"/>
              <a:cs typeface="Times New Roman" panose="02020603050405020304" pitchFamily="18" charset="0"/>
            </a:endParaRPr>
          </a:p>
          <a:p>
            <a:r>
              <a:rPr lang="sv-SE" sz="1800" i="0" dirty="0">
                <a:effectLst/>
                <a:latin typeface="Times New Roman" panose="02020603050405020304" pitchFamily="18" charset="0"/>
                <a:ea typeface="Arial" panose="020B0604020202020204" pitchFamily="34" charset="0"/>
                <a:cs typeface="Times New Roman" panose="02020603050405020304" pitchFamily="18" charset="0"/>
              </a:rPr>
              <a:t>Oron kan även grunda sig i en osäkerhet kring hur AI kan och kommer att påverka samt otydlighet på arbetsplatsen. </a:t>
            </a:r>
            <a:endParaRPr lang="sv-SE" sz="1800" i="0" dirty="0">
              <a:effectLst/>
              <a:latin typeface="Arial" panose="020B0604020202020204" pitchFamily="34" charset="0"/>
              <a:ea typeface="Arial" panose="020B0604020202020204" pitchFamily="34" charset="0"/>
              <a:cs typeface="Times New Roman" panose="02020603050405020304" pitchFamily="18" charset="0"/>
            </a:endParaRPr>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18</a:t>
            </a:fld>
            <a:endParaRPr lang="sv-SE"/>
          </a:p>
        </p:txBody>
      </p:sp>
    </p:spTree>
    <p:extLst>
      <p:ext uri="{BB962C8B-B14F-4D97-AF65-F5344CB8AC3E}">
        <p14:creationId xmlns:p14="http://schemas.microsoft.com/office/powerpoint/2010/main" val="7307031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 rapporten används medicinska sekreterare lite som en pilotgrupp. </a:t>
            </a:r>
          </a:p>
          <a:p>
            <a:endParaRPr lang="sv-SE" dirty="0"/>
          </a:p>
          <a:p>
            <a:r>
              <a:rPr lang="sv-SE" dirty="0"/>
              <a:t>De använder i högre grad arbetsgivarens AI och har fått det ”påtvingat”. </a:t>
            </a:r>
          </a:p>
          <a:p>
            <a:endParaRPr lang="sv-SE" dirty="0"/>
          </a:p>
          <a:p>
            <a:r>
              <a:rPr lang="sv-SE" dirty="0"/>
              <a:t>De har fått AI implementerad i hög grad och skillnaderna är stora beroende på hur detta har gått till. </a:t>
            </a:r>
          </a:p>
          <a:p>
            <a:endParaRPr lang="sv-SE" dirty="0"/>
          </a:p>
          <a:p>
            <a:r>
              <a:rPr lang="sv-SE" dirty="0"/>
              <a:t>De som är mest positivt inställda till AI-utvecklingen är de som har fått vara delaktiga i implementeringen. </a:t>
            </a:r>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19</a:t>
            </a:fld>
            <a:endParaRPr lang="sv-SE"/>
          </a:p>
        </p:txBody>
      </p:sp>
    </p:spTree>
    <p:extLst>
      <p:ext uri="{BB962C8B-B14F-4D97-AF65-F5344CB8AC3E}">
        <p14:creationId xmlns:p14="http://schemas.microsoft.com/office/powerpoint/2010/main" val="12350345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 kan se att den medicinska </a:t>
            </a:r>
            <a:r>
              <a:rPr lang="sv-SE" dirty="0" err="1"/>
              <a:t>sekretargruppen</a:t>
            </a:r>
            <a:r>
              <a:rPr lang="sv-SE" dirty="0"/>
              <a:t> är lite som en pilotgrupp. </a:t>
            </a:r>
          </a:p>
          <a:p>
            <a:endParaRPr lang="sv-SE" dirty="0"/>
          </a:p>
          <a:p>
            <a:r>
              <a:rPr lang="sv-SE" dirty="0"/>
              <a:t>De använder i högre grad arbetsgivarens AI och har fått det ”påtvingat”. </a:t>
            </a:r>
          </a:p>
          <a:p>
            <a:endParaRPr lang="sv-SE" dirty="0"/>
          </a:p>
          <a:p>
            <a:r>
              <a:rPr lang="sv-SE" dirty="0"/>
              <a:t>De har fått AI implementerad i hög grad och skillnaderna är stora beroende på hur detta har gått till. </a:t>
            </a:r>
          </a:p>
          <a:p>
            <a:endParaRPr lang="sv-SE" dirty="0"/>
          </a:p>
          <a:p>
            <a:r>
              <a:rPr lang="sv-SE" dirty="0"/>
              <a:t>De som är mest positivt inställda till AI-utvecklingen är de som har fått vara delaktiga i implementeringen. </a:t>
            </a:r>
          </a:p>
          <a:p>
            <a:endParaRPr lang="sv-SE" dirty="0"/>
          </a:p>
          <a:p>
            <a:r>
              <a:rPr lang="sv-SE" dirty="0"/>
              <a:t>Det finns även tendenser i svaren som pekar på att delaktighet minskar oron för att förlora jobbet. </a:t>
            </a:r>
          </a:p>
        </p:txBody>
      </p:sp>
      <p:sp>
        <p:nvSpPr>
          <p:cNvPr id="4" name="Platshållare för bildnummer 3"/>
          <p:cNvSpPr>
            <a:spLocks noGrp="1"/>
          </p:cNvSpPr>
          <p:nvPr>
            <p:ph type="sldNum" sz="quarter" idx="5"/>
          </p:nvPr>
        </p:nvSpPr>
        <p:spPr/>
        <p:txBody>
          <a:bodyPr/>
          <a:lstStyle/>
          <a:p>
            <a:fld id="{D0B863A3-F6DA-432C-A68C-0B1EB56ED58E}" type="slidenum">
              <a:rPr lang="sv-SE" smtClean="0"/>
              <a:t>21</a:t>
            </a:fld>
            <a:endParaRPr lang="sv-SE"/>
          </a:p>
        </p:txBody>
      </p:sp>
    </p:spTree>
    <p:extLst>
      <p:ext uri="{BB962C8B-B14F-4D97-AF65-F5344CB8AC3E}">
        <p14:creationId xmlns:p14="http://schemas.microsoft.com/office/powerpoint/2010/main" val="34373966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dirty="0">
                <a:effectLst/>
                <a:latin typeface="Times New Roman" panose="02020603050405020304" pitchFamily="18" charset="0"/>
                <a:ea typeface="Arial" panose="020B0604020202020204" pitchFamily="34" charset="0"/>
                <a:cs typeface="Times New Roman" panose="02020603050405020304" pitchFamily="18" charset="0"/>
              </a:rPr>
              <a:t>Bland de medicinska sekreterarna visar resultaten tydliga skillnader mellan de som anger att de har involverats vid införandet/implementeringen av AI som berör deras arbete och de som svarar att de inte har involverats.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800" dirty="0">
              <a:effectLst/>
              <a:latin typeface="Times New Roman" panose="02020603050405020304" pitchFamily="18"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800" dirty="0">
                <a:effectLst/>
                <a:latin typeface="Times New Roman" panose="02020603050405020304" pitchFamily="18" charset="0"/>
                <a:ea typeface="Arial" panose="020B0604020202020204" pitchFamily="34" charset="0"/>
                <a:cs typeface="Times New Roman" panose="02020603050405020304" pitchFamily="18" charset="0"/>
              </a:rPr>
              <a:t>Bland de medicinska sekreterare som inte har involverats i tillräcklig grad svarar 52 procent att de inte vill använda AI mer än vad de gör i dag, vilket kan jämföras med 33 procent bland de som har involverats. </a:t>
            </a:r>
            <a:endParaRPr lang="sv-SE" sz="1800" dirty="0">
              <a:effectLst/>
              <a:latin typeface="Arial" panose="020B0604020202020204" pitchFamily="34" charset="0"/>
              <a:ea typeface="Arial" panose="020B0604020202020204" pitchFamily="34" charset="0"/>
              <a:cs typeface="Times New Roman" panose="02020603050405020304" pitchFamily="18" charset="0"/>
            </a:endParaRPr>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22</a:t>
            </a:fld>
            <a:endParaRPr lang="sv-SE"/>
          </a:p>
        </p:txBody>
      </p:sp>
    </p:spTree>
    <p:extLst>
      <p:ext uri="{BB962C8B-B14F-4D97-AF65-F5344CB8AC3E}">
        <p14:creationId xmlns:p14="http://schemas.microsoft.com/office/powerpoint/2010/main" val="32792514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23</a:t>
            </a:fld>
            <a:endParaRPr lang="sv-SE"/>
          </a:p>
        </p:txBody>
      </p:sp>
    </p:spTree>
    <p:extLst>
      <p:ext uri="{BB962C8B-B14F-4D97-AF65-F5344CB8AC3E}">
        <p14:creationId xmlns:p14="http://schemas.microsoft.com/office/powerpoint/2010/main" val="16728136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Vision ska bidra till att säkerställa att AI används på ett sätt som både gynnar anställda och bidrar till kloka lösningar på de arbetsplatser där Vision finns. Det är därför viktigt att vara proaktiv och involverad i diskussioner om AI för att påverka införandet positivt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Ta med rapporten som Felix har gått igenom på olika möten med arbetsgivare, medlemmar, chefer och samverkansgrupper – kan bli bra diskussioner och man hittar lösningar</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Bjud in politiker, detta gäller då främst er som sitter i styrelse för att skapa bra dialog och visa rapporten.  Berätta hur era medlemmar har det och hur de ser på AI. Kom gärna in på kompetensförsörjning, utbildning mm. </a:t>
            </a:r>
          </a:p>
          <a:p>
            <a:endParaRPr lang="sv-SE" dirty="0"/>
          </a:p>
          <a:p>
            <a:r>
              <a:rPr lang="sv-SE" dirty="0"/>
              <a:t>Genom att vara aktiv i frågorna tillsammans med din lokal arbetsgivare kan vi säkerställa att våra medlemmars intressen och rättigheter skyddas och att våra medlemmar är delaktiga i utvecklingen så mycket som möjligt</a:t>
            </a:r>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24</a:t>
            </a:fld>
            <a:endParaRPr lang="sv-SE"/>
          </a:p>
        </p:txBody>
      </p:sp>
    </p:spTree>
    <p:extLst>
      <p:ext uri="{BB962C8B-B14F-4D97-AF65-F5344CB8AC3E}">
        <p14:creationId xmlns:p14="http://schemas.microsoft.com/office/powerpoint/2010/main" val="3537172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här definitionen som vi valt att utgå ifrån i rapporten kommer ifrån Internetstiftelsen.</a:t>
            </a:r>
          </a:p>
        </p:txBody>
      </p:sp>
      <p:sp>
        <p:nvSpPr>
          <p:cNvPr id="4" name="Platshållare för bildnummer 3"/>
          <p:cNvSpPr>
            <a:spLocks noGrp="1"/>
          </p:cNvSpPr>
          <p:nvPr>
            <p:ph type="sldNum" sz="quarter" idx="5"/>
          </p:nvPr>
        </p:nvSpPr>
        <p:spPr/>
        <p:txBody>
          <a:bodyPr/>
          <a:lstStyle/>
          <a:p>
            <a:fld id="{D0B863A3-F6DA-432C-A68C-0B1EB56ED58E}" type="slidenum">
              <a:rPr lang="sv-SE" smtClean="0"/>
              <a:t>3</a:t>
            </a:fld>
            <a:endParaRPr lang="sv-SE"/>
          </a:p>
        </p:txBody>
      </p:sp>
    </p:spTree>
    <p:extLst>
      <p:ext uri="{BB962C8B-B14F-4D97-AF65-F5344CB8AC3E}">
        <p14:creationId xmlns:p14="http://schemas.microsoft.com/office/powerpoint/2010/main" val="30995313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Bjud in till möte med medlemmar och fråga om vad de ser som utvecklingsmöjligheter och </a:t>
            </a:r>
            <a:r>
              <a:rPr lang="sv-SE" dirty="0" err="1"/>
              <a:t>ev</a:t>
            </a:r>
            <a:r>
              <a:rPr lang="sv-SE" dirty="0"/>
              <a:t> farhågor – medlemsdialogen är mycket viktigt. Se till att kommunikation med medlemmarna sker kontinuerligt. Kan ske via arbetsplatsbesök, träffar på den egna arbetsplatsen,  mejlutskick mm</a:t>
            </a:r>
          </a:p>
          <a:p>
            <a:r>
              <a:rPr lang="sv-SE" dirty="0"/>
              <a:t>Nästa stora möte som de flesta </a:t>
            </a:r>
            <a:r>
              <a:rPr lang="sv-SE" dirty="0" err="1"/>
              <a:t>avd</a:t>
            </a:r>
            <a:r>
              <a:rPr lang="sv-SE" dirty="0"/>
              <a:t> och klubbar framöver, närmare bestämt i mars är årsmöte vilket är ett bra forum att diskutera AI. Bjud gärna in ag så att de får möjlighet att berätta hur man tänker framöver, hur det ser ut med införande av AI mm. Tänk på att Vision är aldrig ag budbärare. </a:t>
            </a:r>
          </a:p>
          <a:p>
            <a:endParaRPr lang="sv-SE" dirty="0"/>
          </a:p>
          <a:p>
            <a:endParaRPr lang="sv-SE" dirty="0"/>
          </a:p>
          <a:p>
            <a:r>
              <a:rPr lang="sv-SE" dirty="0"/>
              <a:t>När ni har fått information från era medlemmar så boka in möte med er närmsta chef och berätta om hur Visions medlemmar upplever AI, hur man ser på utvecklingsmöjligheter, vilka </a:t>
            </a:r>
            <a:r>
              <a:rPr lang="sv-SE" dirty="0" err="1"/>
              <a:t>ev</a:t>
            </a:r>
            <a:r>
              <a:rPr lang="sv-SE" dirty="0"/>
              <a:t> problem man ser och hur man kan lösa dessa, kanske kommer det fram förslag på andra arbetsuppgifter som man kan utföra ifall AI tar över en del arbetsuppgifter. Viktigt att närmsta chef får information om kollegornas uppfattning samt får se rapporten</a:t>
            </a:r>
          </a:p>
          <a:p>
            <a:endParaRPr lang="sv-SE" dirty="0"/>
          </a:p>
          <a:p>
            <a:r>
              <a:rPr lang="sv-SE" dirty="0"/>
              <a:t>Ta också  reda på vad din chef ser som möjligheter kontra svårigheter i sitt uppdrag – tänk på att vi har många chefers som är medlemmar i Vision och att de kan behöva störd i hur deras arbete kan påverkas, utvecklas och vilka farhågor de ser?</a:t>
            </a:r>
          </a:p>
          <a:p>
            <a:endParaRPr lang="sv-SE" dirty="0"/>
          </a:p>
          <a:p>
            <a:r>
              <a:rPr lang="sv-SE" dirty="0"/>
              <a:t>Har våra chefer bra förutsättningar och en bra arbetsmiljö så blir det ringa på vattnet för medarbetarna. Så tänk på att chefer är också medlemmar och anställda. </a:t>
            </a:r>
          </a:p>
          <a:p>
            <a:endParaRPr lang="sv-SE" dirty="0"/>
          </a:p>
          <a:p>
            <a:endParaRPr lang="sv-SE" dirty="0"/>
          </a:p>
          <a:p>
            <a:endParaRPr lang="sv-SE"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25</a:t>
            </a:fld>
            <a:endParaRPr lang="sv-SE"/>
          </a:p>
        </p:txBody>
      </p:sp>
    </p:spTree>
    <p:extLst>
      <p:ext uri="{BB962C8B-B14F-4D97-AF65-F5344CB8AC3E}">
        <p14:creationId xmlns:p14="http://schemas.microsoft.com/office/powerpoint/2010/main" val="7375420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Se till att införande av AI  tas upp på APT – arbetsplatsträff – ag skyldighet men du som är förtroendevald kan också anmäla vad du vill ta upp på APT precis som förtroendevald anmäler ärende till lokal och central samverkansgrupp</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I samverkan är det viktigt att lyfta frågor ,både på den lokal samverkansgrupp samt i centrala  behovet av utbildning gällande AI – Ag ska planera och kompetensutveckla för anställda som påverkas av AI. Detta är mycket viktigt att för att säkerställa att medarbetarna kan hantera och dra nytta av teknologin.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Identifiera områden där AI används idag eller kan användas framåt – Samarbeta med ag och ibland är det bra att arbeta tvärfacklig för att identifiera de områden där AI teknologin finns idag eller föreslås införas framöver. Tänk på att det kan finns många medlemsgrupper och arbetsuppgifter som påverkas. Exempelvis administrativa arbetsuppgifter för en administratör eller beslutsstöd för handläggare och  chefer . Fråga era medlemmar på </a:t>
            </a:r>
            <a:r>
              <a:rPr lang="sv-SE" dirty="0" err="1"/>
              <a:t>resp</a:t>
            </a:r>
            <a:r>
              <a:rPr lang="sv-SE" dirty="0"/>
              <a:t> arbetsplats hur det ser ut gällande dessa frågor och ta vidare till din styrelse.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Säkerställa medlemmarnas inflytande – Synpunkter från medlemmarna, viktigt att framföra både i lokal och central samverkan samt  att ni som är förtroendevalda blir delaktiga.</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Du är aldrig ensam som förtroendevald, tänk på det, ta hjälp av din styrelse eller klubb, finns ingen sådan så kan du vända dig till </a:t>
            </a:r>
            <a:r>
              <a:rPr lang="sv-SE" dirty="0" err="1"/>
              <a:t>VisionDirekt</a:t>
            </a:r>
            <a:r>
              <a:rPr lang="sv-SE" dirty="0"/>
              <a:t> för att få råd och stöd eller närmsta Vision center och då är det bra om ni mejlar till vision@vision.se så kommer era frågor till rätt center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26</a:t>
            </a:fld>
            <a:endParaRPr lang="sv-SE"/>
          </a:p>
        </p:txBody>
      </p:sp>
    </p:spTree>
    <p:extLst>
      <p:ext uri="{BB962C8B-B14F-4D97-AF65-F5344CB8AC3E}">
        <p14:creationId xmlns:p14="http://schemas.microsoft.com/office/powerpoint/2010/main" val="16242071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Risk och konsekvensanalys – ska alltid göras vid förändring av organisationen och som leder till förändrade arbetsuppgifter. ROK är ett levande dokument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Var delaktig hela vägen – från ax till limpa – följer ag de överenskomna villkoren?</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Rapportera och utvärdera – Var också aktiv i att utvärdera införandet av AI på arbetsplatsen – så att inte medlemmarna drabbas negativt. Lyft frågor kontinuerligt med ag, kan vara nya möjligheter eller utmaningar som dyker upp </a:t>
            </a:r>
          </a:p>
          <a:p>
            <a:endParaRPr lang="sv-SE" dirty="0"/>
          </a:p>
          <a:p>
            <a:r>
              <a:rPr lang="sv-SE" dirty="0"/>
              <a:t>Omvärldsspana – Var aktiv, försök vara lösningsorienterad och hitta möjligheter med AI som underlättar medlemmarnas arbete i vardagen. </a:t>
            </a:r>
          </a:p>
          <a:p>
            <a:endParaRPr lang="sv-SE" dirty="0"/>
          </a:p>
          <a:p>
            <a:r>
              <a:rPr lang="sv-SE" dirty="0"/>
              <a:t>Kanske finns det någon förtroendevald som vill ha ett extra ansvar för att hålla koll på AI frågor. Finns det ingen i styrelsen eller klubben som kan göra detta just nu så utse ett projektombud för en viss tid – behöver alltså inte redan vara förtroendevald – viktigt med intresse. Som en bonus  får man inblick i hur det är att vara ombud, kanske blir en ny ledamot i styrelsen och klubben framöver</a:t>
            </a:r>
          </a:p>
          <a:p>
            <a:endParaRPr lang="sv-SE" dirty="0"/>
          </a:p>
          <a:p>
            <a:endParaRPr lang="sv-SE"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27</a:t>
            </a:fld>
            <a:endParaRPr lang="sv-SE"/>
          </a:p>
        </p:txBody>
      </p:sp>
    </p:spTree>
    <p:extLst>
      <p:ext uri="{BB962C8B-B14F-4D97-AF65-F5344CB8AC3E}">
        <p14:creationId xmlns:p14="http://schemas.microsoft.com/office/powerpoint/2010/main" val="33924031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Samverka och ha dialog -  Ta initiativ till dialog med ag kring införandet eller användning av AI på arbetsplatsen. Glöm inte dialogen med medlemmar och chefer. Ta hjälp av rapporten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Nulägesanalys – Gör en gemensam kartläggning med ag av utgångsläget. Finns ett behov av att införa AI på arbetsplatsen, vad kan AI bidra med? Om ni redan använder AI, hur ser användningen ut idag?`</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Vilka system används och vilka arbetsuppgifter påverkas`</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Finns planer på att införa nya system? Se till att bli delaktig –detta pratade Felix också om tidigare, vilket är mycket viktigt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Riskbedömning – Samarbeta med ag i ROK kring hur AI påverkar anställningsförhållanden , arbetsuppgifter och arbetsmiljön</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Riktlinjer – Delta i utformning av policys eller riktlinjer för användning av AI på arbetsplatsen. Här berättade Felix att det var ungefär 8% som visste om att det fanns riktlinjer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Kompetensutveckling – att ag ska se till att man får tillräcklig utbildning. Hur påverkas arbetsuppgifter och roller på kort och lång sikt?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Hur säkerställer arbetsgivaren den långsiktiga kompetensförsörjningen? Rimlig fråga att ställa, kanske mest för er som sitter i styrelser och samverkan. Att man tittar på vilken typ av kompetens behövs framåt? Hur kan Visions medlemmar förbereda sig på andra arbetsuppgifter?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r>
              <a:rPr lang="sv-SE" dirty="0"/>
              <a:t>Transparens  - Införandet av AI på arbetsplatser är inte bara en fråga för IT avdelningen. Efterfråga transparens kring hur AI system används, hur data lagras och hur arbetsprocesser och medarbetare påverkas. </a:t>
            </a:r>
          </a:p>
          <a:p>
            <a:endParaRPr lang="sv-SE" dirty="0"/>
          </a:p>
          <a:p>
            <a:r>
              <a:rPr lang="sv-SE" dirty="0"/>
              <a:t>De som utvecklar nya system och genomför förändringar behöver god kunskap om arbetsmiljöarbetet – här är ni som förtroendevalda mycket viktiga- säg till ag att de yrkeskategorier som kan påverkas av AI ska kunna vara delaktiga och berätta vad som kan förenklas, att få möjlighet att tycka till om hur det skulle fungera i praktiken. Värdefull input för dem som utvecklar ny AI teknik och upphandlar AI . </a:t>
            </a:r>
          </a:p>
          <a:p>
            <a:endParaRPr lang="sv-SE" dirty="0"/>
          </a:p>
          <a:p>
            <a:r>
              <a:rPr lang="sv-SE" dirty="0"/>
              <a:t>Ta bara journalsystemet Cosmic som exempel som  finns i många regioner där medicinska </a:t>
            </a:r>
            <a:r>
              <a:rPr lang="sv-SE" dirty="0" err="1"/>
              <a:t>sekr</a:t>
            </a:r>
            <a:r>
              <a:rPr lang="sv-SE" dirty="0"/>
              <a:t> inte var involverade. Det blev många barnsjukdomar, fel och brister samt moduler som saknades för att kunna utföra arbetet. Detta hade man kunnat undvika om man lyssnat och involverat på ett tidigt stadium de som arbetade inom ett viss område.</a:t>
            </a:r>
          </a:p>
          <a:p>
            <a:endParaRPr lang="sv-SE" dirty="0"/>
          </a:p>
          <a:p>
            <a:r>
              <a:rPr lang="sv-SE" dirty="0"/>
              <a:t>Uppföljning – Efterfråga och ställ krav på en struktur för regelbunden uppföljning och utvärdering av AI systemets påverkan på verksamheten, medarbetarna och deras arbetsmiljö för ett hållbart arbetsliv. </a:t>
            </a:r>
          </a:p>
          <a:p>
            <a:endParaRPr lang="sv-SE" dirty="0"/>
          </a:p>
          <a:p>
            <a:endParaRPr lang="sv-SE" dirty="0"/>
          </a:p>
          <a:p>
            <a:r>
              <a:rPr lang="sv-SE" dirty="0"/>
              <a:t>Detta var lite tips från mig och om någon tyckte det var mycket att tänka på så tänk på att ni är inte ensamma….vi gör det här tillsammans. </a:t>
            </a:r>
          </a:p>
          <a:p>
            <a:r>
              <a:rPr lang="sv-SE" dirty="0"/>
              <a:t>Är något oklart så går det naturligtvis bra att kontakta mig eller Felix. </a:t>
            </a:r>
          </a:p>
          <a:p>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28</a:t>
            </a:fld>
            <a:endParaRPr lang="sv-SE"/>
          </a:p>
        </p:txBody>
      </p:sp>
    </p:spTree>
    <p:extLst>
      <p:ext uri="{BB962C8B-B14F-4D97-AF65-F5344CB8AC3E}">
        <p14:creationId xmlns:p14="http://schemas.microsoft.com/office/powerpoint/2010/main" val="21659242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29</a:t>
            </a:fld>
            <a:endParaRPr lang="sv-SE"/>
          </a:p>
        </p:txBody>
      </p:sp>
    </p:spTree>
    <p:extLst>
      <p:ext uri="{BB962C8B-B14F-4D97-AF65-F5344CB8AC3E}">
        <p14:creationId xmlns:p14="http://schemas.microsoft.com/office/powerpoint/2010/main" val="31630656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D0B863A3-F6DA-432C-A68C-0B1EB56ED58E}" type="slidenum">
              <a:rPr lang="sv-SE" smtClean="0"/>
              <a:t>30</a:t>
            </a:fld>
            <a:endParaRPr lang="sv-SE"/>
          </a:p>
        </p:txBody>
      </p:sp>
    </p:spTree>
    <p:extLst>
      <p:ext uri="{BB962C8B-B14F-4D97-AF65-F5344CB8AC3E}">
        <p14:creationId xmlns:p14="http://schemas.microsoft.com/office/powerpoint/2010/main" val="891077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Det var en bred undersökning och frågorna vi ställde syftade till att göra en mätning av kunskap, kännedom och inställning. </a:t>
            </a:r>
          </a:p>
        </p:txBody>
      </p:sp>
      <p:sp>
        <p:nvSpPr>
          <p:cNvPr id="4" name="Platshållare för bildnummer 3"/>
          <p:cNvSpPr>
            <a:spLocks noGrp="1"/>
          </p:cNvSpPr>
          <p:nvPr>
            <p:ph type="sldNum" sz="quarter" idx="5"/>
          </p:nvPr>
        </p:nvSpPr>
        <p:spPr/>
        <p:txBody>
          <a:bodyPr/>
          <a:lstStyle/>
          <a:p>
            <a:fld id="{D0B863A3-F6DA-432C-A68C-0B1EB56ED58E}" type="slidenum">
              <a:rPr lang="sv-SE" smtClean="0"/>
              <a:t>5</a:t>
            </a:fld>
            <a:endParaRPr lang="sv-SE"/>
          </a:p>
        </p:txBody>
      </p:sp>
    </p:spTree>
    <p:extLst>
      <p:ext uri="{BB962C8B-B14F-4D97-AF65-F5344CB8AC3E}">
        <p14:creationId xmlns:p14="http://schemas.microsoft.com/office/powerpoint/2010/main" val="2877482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 skickade ut enkäten till ca 39000 personer och fick ca7200 svar. </a:t>
            </a:r>
          </a:p>
          <a:p>
            <a:endParaRPr lang="sv-SE" dirty="0"/>
          </a:p>
          <a:p>
            <a:r>
              <a:rPr lang="sv-SE" dirty="0"/>
              <a:t>Ungefär en tredjedel av de svarande är medicinska sekreterare. </a:t>
            </a:r>
          </a:p>
          <a:p>
            <a:endParaRPr lang="sv-SE" dirty="0"/>
          </a:p>
          <a:p>
            <a:r>
              <a:rPr lang="sv-SE" dirty="0"/>
              <a:t>Det kommer att komma kortrapporter för samtliga av dessa 5 grupper </a:t>
            </a:r>
            <a:r>
              <a:rPr lang="sv-SE"/>
              <a:t>under våren. </a:t>
            </a:r>
            <a:endParaRPr lang="sv-SE" dirty="0"/>
          </a:p>
          <a:p>
            <a:endParaRPr lang="sv-SE" dirty="0"/>
          </a:p>
          <a:p>
            <a:r>
              <a:rPr lang="sv-SE" dirty="0"/>
              <a:t>Här är de fem största grupperna. </a:t>
            </a:r>
          </a:p>
          <a:p>
            <a:r>
              <a:rPr lang="sv-SE" sz="1800" b="0" i="0" dirty="0">
                <a:solidFill>
                  <a:srgbClr val="000000"/>
                </a:solidFill>
                <a:effectLst/>
                <a:latin typeface="Times New Roman" panose="02020603050405020304" pitchFamily="18" charset="0"/>
              </a:rPr>
              <a:t>I den största administratörsgruppen, medicinska sekreterare/vårdadministratör är dock AI redan närvarande i arbetet på ett tydligare sätt än i andra grupper av administratörer. Många medicinska sekreterare arbetar redan med AI i form av taligenkänningsprogram, vilka har initierats och implementerats av arbetsgivarna. Bland övriga grupper i enkäten är AI inte lika tydligt implementerat, och användandet av AI handlar i betydligt högre grad om verktyg som införskaffats privat. Detta påverkar svaren i enkäten, till exempel när det gäller upplevelsen av implementeringsprocessen och effekten på till exempel inställning till AI och betydelsen av tillräcklig kompetensutveckling. </a:t>
            </a:r>
            <a:endParaRPr lang="sv-SE"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6</a:t>
            </a:fld>
            <a:endParaRPr lang="sv-SE"/>
          </a:p>
        </p:txBody>
      </p:sp>
    </p:spTree>
    <p:extLst>
      <p:ext uri="{BB962C8B-B14F-4D97-AF65-F5344CB8AC3E}">
        <p14:creationId xmlns:p14="http://schemas.microsoft.com/office/powerpoint/2010/main" val="1408575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ts val="1400"/>
              </a:lnSpc>
              <a:spcAft>
                <a:spcPts val="800"/>
              </a:spcAft>
            </a:pPr>
            <a:r>
              <a:rPr lang="sv-SE" sz="1800" i="0" dirty="0">
                <a:effectLst/>
                <a:latin typeface="Times New Roman" panose="02020603050405020304" pitchFamily="18" charset="0"/>
                <a:ea typeface="Arial" panose="020B0604020202020204" pitchFamily="34" charset="0"/>
                <a:cs typeface="Times New Roman" panose="02020603050405020304" pitchFamily="18" charset="0"/>
              </a:rPr>
              <a:t>Mer än hälften svarar att de bedömer sin kännedom om AI som ganska eller väldigt låg. Endast 11 procent svarar att de bedömer sin kännedom om AI som ganska hög eller hög. </a:t>
            </a:r>
            <a:endParaRPr lang="sv-SE" sz="1800" i="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4" name="Platshållare för bildnummer 3"/>
          <p:cNvSpPr>
            <a:spLocks noGrp="1"/>
          </p:cNvSpPr>
          <p:nvPr>
            <p:ph type="sldNum" sz="quarter" idx="5"/>
          </p:nvPr>
        </p:nvSpPr>
        <p:spPr/>
        <p:txBody>
          <a:bodyPr/>
          <a:lstStyle/>
          <a:p>
            <a:fld id="{D0B863A3-F6DA-432C-A68C-0B1EB56ED58E}" type="slidenum">
              <a:rPr lang="sv-SE" smtClean="0"/>
              <a:t>8</a:t>
            </a:fld>
            <a:endParaRPr lang="sv-SE"/>
          </a:p>
        </p:txBody>
      </p:sp>
    </p:spTree>
    <p:extLst>
      <p:ext uri="{BB962C8B-B14F-4D97-AF65-F5344CB8AC3E}">
        <p14:creationId xmlns:p14="http://schemas.microsoft.com/office/powerpoint/2010/main" val="8195470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l" rtl="0" fontAlgn="base"/>
            <a:r>
              <a:rPr lang="sv-SE" sz="1800" b="1" i="0" dirty="0">
                <a:solidFill>
                  <a:srgbClr val="000000"/>
                </a:solidFill>
                <a:effectLst/>
                <a:latin typeface="Times New Roman" panose="02020603050405020304" pitchFamily="18" charset="0"/>
              </a:rPr>
              <a:t>Stor otydlighet kring vad som gäller på arbetsplatsen</a:t>
            </a:r>
            <a:r>
              <a:rPr lang="sv-SE" sz="1800" b="0" i="0" dirty="0">
                <a:solidFill>
                  <a:srgbClr val="000000"/>
                </a:solidFill>
                <a:effectLst/>
                <a:latin typeface="Times New Roman" panose="02020603050405020304" pitchFamily="18" charset="0"/>
              </a:rPr>
              <a:t> </a:t>
            </a:r>
            <a:endParaRPr lang="sv-SE" b="0" i="0" dirty="0">
              <a:solidFill>
                <a:srgbClr val="000000"/>
              </a:solidFill>
              <a:effectLst/>
              <a:latin typeface="Segoe UI" panose="020B0502040204020203" pitchFamily="34" charset="0"/>
            </a:endParaRPr>
          </a:p>
          <a:p>
            <a:pPr algn="l" rtl="0" fontAlgn="base"/>
            <a:r>
              <a:rPr lang="sv-SE" sz="1800" b="0" i="0" dirty="0">
                <a:solidFill>
                  <a:srgbClr val="000000"/>
                </a:solidFill>
                <a:effectLst/>
                <a:latin typeface="Times New Roman" panose="02020603050405020304" pitchFamily="18" charset="0"/>
              </a:rPr>
              <a:t>Undersökningens resultat pekar på att många känner sig osäkra över vad som gäller på arbetsplatsen och om det är tillåtet att använda AI på jobbet. Fler än hälften svarar att de inte vet om de får använda AI på sin arbetsplats. Totalt 20 procent svarar att de får använda AI och cirka 20 procent svarar att de får använda AI men med vissa begränsningar.  </a:t>
            </a:r>
            <a:endParaRPr lang="sv-SE" b="0" i="0" dirty="0">
              <a:solidFill>
                <a:srgbClr val="000000"/>
              </a:solidFill>
              <a:effectLst/>
              <a:latin typeface="Segoe UI" panose="020B0502040204020203" pitchFamily="34" charset="0"/>
            </a:endParaRPr>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9</a:t>
            </a:fld>
            <a:endParaRPr lang="sv-SE"/>
          </a:p>
        </p:txBody>
      </p:sp>
    </p:spTree>
    <p:extLst>
      <p:ext uri="{BB962C8B-B14F-4D97-AF65-F5344CB8AC3E}">
        <p14:creationId xmlns:p14="http://schemas.microsoft.com/office/powerpoint/2010/main" val="40274456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i="0" dirty="0">
                <a:effectLst/>
                <a:latin typeface="Times New Roman" panose="02020603050405020304" pitchFamily="18" charset="0"/>
                <a:ea typeface="Arial" panose="020B0604020202020204" pitchFamily="34" charset="0"/>
                <a:cs typeface="Times New Roman" panose="02020603050405020304" pitchFamily="18" charset="0"/>
              </a:rPr>
              <a:t>Det framgår av resultaten att det upplevs som otydligt om arbetsgivaren har tagit fram några riktlinjer för AI-användning på arbetsplatsen. Sex av tio svarar att de inte vet om arbetsgivaren har tagit fram några riktlinjer och tre av tio att arbetsgivaren inte har tagit fram några riktlinjer för AI på arbetsplatsen.  </a:t>
            </a:r>
            <a:endParaRPr lang="sv-SE" sz="1800" i="0" dirty="0">
              <a:effectLst/>
              <a:latin typeface="Arial" panose="020B0604020202020204" pitchFamily="34" charset="0"/>
              <a:ea typeface="Arial" panose="020B0604020202020204" pitchFamily="34" charset="0"/>
              <a:cs typeface="Times New Roman" panose="02020603050405020304" pitchFamily="18" charset="0"/>
            </a:endParaRPr>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10</a:t>
            </a:fld>
            <a:endParaRPr lang="sv-SE"/>
          </a:p>
        </p:txBody>
      </p:sp>
    </p:spTree>
    <p:extLst>
      <p:ext uri="{BB962C8B-B14F-4D97-AF65-F5344CB8AC3E}">
        <p14:creationId xmlns:p14="http://schemas.microsoft.com/office/powerpoint/2010/main" val="17580861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0" i="0" dirty="0">
                <a:solidFill>
                  <a:srgbClr val="000000"/>
                </a:solidFill>
                <a:effectLst/>
                <a:latin typeface="Times New Roman" panose="02020603050405020304" pitchFamily="18" charset="0"/>
              </a:rPr>
              <a:t>Det som de flesta tror att AI kommer att kunna bidra till är mer tid för främst kvalificerade arbetsuppgifter. Detta genom att bli av med mer repetitiva arbetsuppgifter</a:t>
            </a:r>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10</a:t>
            </a:fld>
            <a:endParaRPr lang="sv-SE"/>
          </a:p>
        </p:txBody>
      </p:sp>
    </p:spTree>
    <p:extLst>
      <p:ext uri="{BB962C8B-B14F-4D97-AF65-F5344CB8AC3E}">
        <p14:creationId xmlns:p14="http://schemas.microsoft.com/office/powerpoint/2010/main" val="22513318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800" b="0" i="0" dirty="0">
                <a:effectLst/>
                <a:latin typeface="Times New Roman" panose="02020603050405020304" pitchFamily="18" charset="0"/>
              </a:rPr>
              <a:t>Synen på hur mycket man tror att AI kommer att påverka arbetet skiljer sig mellan grupperna. Bland de medicinska sekreterarna svarar fler än hälften att AI i hög grad kommer att påverka deras sätt att arbeta under de kommande fem åren.  </a:t>
            </a:r>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12</a:t>
            </a:fld>
            <a:endParaRPr lang="sv-SE"/>
          </a:p>
        </p:txBody>
      </p:sp>
    </p:spTree>
    <p:extLst>
      <p:ext uri="{BB962C8B-B14F-4D97-AF65-F5344CB8AC3E}">
        <p14:creationId xmlns:p14="http://schemas.microsoft.com/office/powerpoint/2010/main" val="21486141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 blå.">
    <p:bg>
      <p:bgPr>
        <a:solidFill>
          <a:schemeClr val="accent2"/>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482605" y="367201"/>
            <a:ext cx="9717083" cy="1299773"/>
          </a:xfrm>
        </p:spPr>
        <p:txBody>
          <a:bodyPr anchor="t" anchorCtr="0"/>
          <a:lstStyle>
            <a:lvl1pPr algn="l">
              <a:defRPr lang="sv-SE" sz="4400" b="1" kern="1200" smtClean="0">
                <a:solidFill>
                  <a:schemeClr val="bg1"/>
                </a:solidFill>
                <a:latin typeface="Times New Roman" panose="02020603050405020304" pitchFamily="18" charset="0"/>
                <a:ea typeface="+mj-ea"/>
                <a:cs typeface="Times New Roman" panose="02020603050405020304" pitchFamily="18" charset="0"/>
              </a:defRPr>
            </a:lvl1pPr>
          </a:lstStyle>
          <a:p>
            <a:r>
              <a:rPr lang="sv-SE"/>
              <a:t>Klicka här för att ändra mall för rubrikformat</a:t>
            </a:r>
            <a:endParaRPr lang="sv-SE" dirty="0"/>
          </a:p>
        </p:txBody>
      </p:sp>
      <p:sp>
        <p:nvSpPr>
          <p:cNvPr id="3" name="Platshållare för datum 2"/>
          <p:cNvSpPr>
            <a:spLocks noGrp="1"/>
          </p:cNvSpPr>
          <p:nvPr>
            <p:ph type="dt" sz="half" idx="10"/>
          </p:nvPr>
        </p:nvSpPr>
        <p:spPr/>
        <p:txBody>
          <a:bodyPr/>
          <a:lstStyle>
            <a:lvl1pPr>
              <a:defRPr>
                <a:solidFill>
                  <a:schemeClr val="bg1"/>
                </a:solidFill>
              </a:defRPr>
            </a:lvl1pPr>
          </a:lstStyle>
          <a:p>
            <a:fld id="{67E164E2-73E5-415B-927E-A4017D9B40BE}" type="datetime1">
              <a:rPr lang="en-GB" smtClean="0"/>
              <a:t>19/02/2025</a:t>
            </a:fld>
            <a:endParaRPr lang="sv-SE"/>
          </a:p>
        </p:txBody>
      </p:sp>
      <p:sp>
        <p:nvSpPr>
          <p:cNvPr id="7" name="Platshållare för sidfot 6"/>
          <p:cNvSpPr>
            <a:spLocks noGrp="1"/>
          </p:cNvSpPr>
          <p:nvPr>
            <p:ph type="ftr" sz="quarter" idx="11"/>
          </p:nvPr>
        </p:nvSpPr>
        <p:spPr/>
        <p:txBody>
          <a:bodyPr/>
          <a:lstStyle>
            <a:lvl1pPr>
              <a:defRPr>
                <a:solidFill>
                  <a:schemeClr val="bg1"/>
                </a:solidFill>
              </a:defRPr>
            </a:lvl1pPr>
          </a:lstStyle>
          <a:p>
            <a:r>
              <a:rPr lang="sv-SE"/>
              <a:t>Dokumentnamn</a:t>
            </a:r>
            <a:endParaRPr lang="sv-SE" dirty="0"/>
          </a:p>
        </p:txBody>
      </p:sp>
      <p:sp>
        <p:nvSpPr>
          <p:cNvPr id="8" name="Platshållare för bildnummer 7"/>
          <p:cNvSpPr>
            <a:spLocks noGrp="1"/>
          </p:cNvSpPr>
          <p:nvPr>
            <p:ph type="sldNum" sz="quarter" idx="12"/>
          </p:nvPr>
        </p:nvSpPr>
        <p:spPr/>
        <p:txBody>
          <a:bodyPr/>
          <a:lstStyle>
            <a:lvl1pPr>
              <a:defRPr>
                <a:solidFill>
                  <a:schemeClr val="bg1"/>
                </a:solidFill>
              </a:defRPr>
            </a:lvl1pPr>
          </a:lstStyle>
          <a:p>
            <a:fld id="{E8645303-2AAE-45D1-913A-B06AE6474513}" type="slidenum">
              <a:rPr lang="sv-SE" smtClean="0"/>
              <a:pPr/>
              <a:t>‹#›</a:t>
            </a:fld>
            <a:endParaRPr lang="sv-SE"/>
          </a:p>
        </p:txBody>
      </p:sp>
      <p:pic>
        <p:nvPicPr>
          <p:cNvPr id="10" name="Bildobjekt 9">
            <a:extLst>
              <a:ext uri="{FF2B5EF4-FFF2-40B4-BE49-F238E27FC236}">
                <a16:creationId xmlns:a16="http://schemas.microsoft.com/office/drawing/2014/main" id="{ED428175-A6C7-46A6-8CFC-655EC7A74A49}"/>
              </a:ext>
            </a:extLst>
          </p:cNvPr>
          <p:cNvPicPr>
            <a:picLocks noChangeAspect="1"/>
          </p:cNvPicPr>
          <p:nvPr userDrawn="1"/>
        </p:nvPicPr>
        <p:blipFill>
          <a:blip r:embed="rId2"/>
          <a:stretch>
            <a:fillRect/>
          </a:stretch>
        </p:blipFill>
        <p:spPr>
          <a:xfrm>
            <a:off x="10950694" y="6144717"/>
            <a:ext cx="1027457" cy="460797"/>
          </a:xfrm>
          <a:prstGeom prst="rect">
            <a:avLst/>
          </a:prstGeom>
        </p:spPr>
      </p:pic>
    </p:spTree>
    <p:extLst>
      <p:ext uri="{BB962C8B-B14F-4D97-AF65-F5344CB8AC3E}">
        <p14:creationId xmlns:p14="http://schemas.microsoft.com/office/powerpoint/2010/main" val="3125777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Innehåll.">
    <p:spTree>
      <p:nvGrpSpPr>
        <p:cNvPr id="1" name=""/>
        <p:cNvGrpSpPr/>
        <p:nvPr/>
      </p:nvGrpSpPr>
      <p:grpSpPr>
        <a:xfrm>
          <a:off x="0" y="0"/>
          <a:ext cx="0" cy="0"/>
          <a:chOff x="0" y="0"/>
          <a:chExt cx="0" cy="0"/>
        </a:xfrm>
      </p:grpSpPr>
      <p:sp>
        <p:nvSpPr>
          <p:cNvPr id="5" name="Platshållare för datum 4"/>
          <p:cNvSpPr>
            <a:spLocks noGrp="1"/>
          </p:cNvSpPr>
          <p:nvPr>
            <p:ph type="dt" sz="half" idx="10"/>
          </p:nvPr>
        </p:nvSpPr>
        <p:spPr/>
        <p:txBody>
          <a:bodyPr/>
          <a:lstStyle/>
          <a:p>
            <a:fld id="{6F135C68-0AD8-490E-A6F8-E14CDE0E30CB}" type="datetime1">
              <a:rPr lang="en-GB" smtClean="0"/>
              <a:t>19/02/2025</a:t>
            </a:fld>
            <a:endParaRPr lang="sv-SE"/>
          </a:p>
        </p:txBody>
      </p:sp>
      <p:sp>
        <p:nvSpPr>
          <p:cNvPr id="6" name="Platshållare för sidfot 5"/>
          <p:cNvSpPr>
            <a:spLocks noGrp="1"/>
          </p:cNvSpPr>
          <p:nvPr>
            <p:ph type="ftr" sz="quarter" idx="11"/>
          </p:nvPr>
        </p:nvSpPr>
        <p:spPr/>
        <p:txBody>
          <a:bodyPr/>
          <a:lstStyle/>
          <a:p>
            <a:r>
              <a:rPr lang="sv-SE"/>
              <a:t>Dokumentnamn</a:t>
            </a:r>
          </a:p>
        </p:txBody>
      </p:sp>
      <p:sp>
        <p:nvSpPr>
          <p:cNvPr id="7" name="Platshållare för bildnummer 6"/>
          <p:cNvSpPr>
            <a:spLocks noGrp="1"/>
          </p:cNvSpPr>
          <p:nvPr>
            <p:ph type="sldNum" sz="quarter" idx="12"/>
          </p:nvPr>
        </p:nvSpPr>
        <p:spPr/>
        <p:txBody>
          <a:bodyPr/>
          <a:lstStyle/>
          <a:p>
            <a:fld id="{E8645303-2AAE-45D1-913A-B06AE6474513}" type="slidenum">
              <a:rPr lang="sv-SE" smtClean="0"/>
              <a:t>‹#›</a:t>
            </a:fld>
            <a:endParaRPr lang="sv-SE"/>
          </a:p>
        </p:txBody>
      </p:sp>
      <p:sp>
        <p:nvSpPr>
          <p:cNvPr id="9" name="Platshållare för innehåll 8"/>
          <p:cNvSpPr>
            <a:spLocks noGrp="1"/>
          </p:cNvSpPr>
          <p:nvPr>
            <p:ph sz="quarter" idx="15"/>
          </p:nvPr>
        </p:nvSpPr>
        <p:spPr>
          <a:xfrm>
            <a:off x="492125" y="368301"/>
            <a:ext cx="5496000" cy="55086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quarter" idx="16"/>
          </p:nvPr>
        </p:nvSpPr>
        <p:spPr>
          <a:xfrm>
            <a:off x="6215711" y="368619"/>
            <a:ext cx="5496000" cy="55086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807760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nehåll med bild höger.">
    <p:spTree>
      <p:nvGrpSpPr>
        <p:cNvPr id="1" name=""/>
        <p:cNvGrpSpPr/>
        <p:nvPr/>
      </p:nvGrpSpPr>
      <p:grpSpPr>
        <a:xfrm>
          <a:off x="0" y="0"/>
          <a:ext cx="0" cy="0"/>
          <a:chOff x="0" y="0"/>
          <a:chExt cx="0" cy="0"/>
        </a:xfrm>
      </p:grpSpPr>
      <p:sp>
        <p:nvSpPr>
          <p:cNvPr id="5" name="Platshållare för datum 4"/>
          <p:cNvSpPr>
            <a:spLocks noGrp="1"/>
          </p:cNvSpPr>
          <p:nvPr>
            <p:ph type="dt" sz="half" idx="10"/>
          </p:nvPr>
        </p:nvSpPr>
        <p:spPr/>
        <p:txBody>
          <a:bodyPr/>
          <a:lstStyle/>
          <a:p>
            <a:fld id="{6F135C68-0AD8-490E-A6F8-E14CDE0E30CB}" type="datetime1">
              <a:rPr lang="en-GB" smtClean="0"/>
              <a:t>19/02/2025</a:t>
            </a:fld>
            <a:endParaRPr lang="sv-SE"/>
          </a:p>
        </p:txBody>
      </p:sp>
      <p:sp>
        <p:nvSpPr>
          <p:cNvPr id="6" name="Platshållare för sidfot 5"/>
          <p:cNvSpPr>
            <a:spLocks noGrp="1"/>
          </p:cNvSpPr>
          <p:nvPr>
            <p:ph type="ftr" sz="quarter" idx="11"/>
          </p:nvPr>
        </p:nvSpPr>
        <p:spPr/>
        <p:txBody>
          <a:bodyPr/>
          <a:lstStyle/>
          <a:p>
            <a:r>
              <a:rPr lang="sv-SE"/>
              <a:t>Dokumentnamn</a:t>
            </a:r>
          </a:p>
        </p:txBody>
      </p:sp>
      <p:sp>
        <p:nvSpPr>
          <p:cNvPr id="7" name="Platshållare för bildnummer 6"/>
          <p:cNvSpPr>
            <a:spLocks noGrp="1"/>
          </p:cNvSpPr>
          <p:nvPr>
            <p:ph type="sldNum" sz="quarter" idx="12"/>
          </p:nvPr>
        </p:nvSpPr>
        <p:spPr/>
        <p:txBody>
          <a:bodyPr/>
          <a:lstStyle/>
          <a:p>
            <a:fld id="{E8645303-2AAE-45D1-913A-B06AE6474513}" type="slidenum">
              <a:rPr lang="sv-SE" smtClean="0"/>
              <a:t>‹#›</a:t>
            </a:fld>
            <a:endParaRPr lang="sv-SE"/>
          </a:p>
        </p:txBody>
      </p:sp>
      <p:sp>
        <p:nvSpPr>
          <p:cNvPr id="9" name="Platshållare för innehåll 8"/>
          <p:cNvSpPr>
            <a:spLocks noGrp="1"/>
          </p:cNvSpPr>
          <p:nvPr>
            <p:ph sz="quarter" idx="15"/>
          </p:nvPr>
        </p:nvSpPr>
        <p:spPr>
          <a:xfrm>
            <a:off x="492125" y="368301"/>
            <a:ext cx="5496000" cy="55086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3" name="Platshållare för bild 2"/>
          <p:cNvSpPr>
            <a:spLocks noGrp="1"/>
          </p:cNvSpPr>
          <p:nvPr>
            <p:ph type="pic" sz="quarter" idx="16" hasCustomPrompt="1"/>
          </p:nvPr>
        </p:nvSpPr>
        <p:spPr>
          <a:xfrm>
            <a:off x="6215711" y="368619"/>
            <a:ext cx="5496000" cy="5508625"/>
          </a:xfrm>
          <a:solidFill>
            <a:schemeClr val="bg2"/>
          </a:solidFill>
        </p:spPr>
        <p:txBody>
          <a:bodyPr/>
          <a:lstStyle>
            <a:lvl1pPr marL="0" marR="0" indent="0" algn="l" defTabSz="685800" rtl="0" eaLnBrk="1" fontAlgn="auto" latinLnBrk="0" hangingPunct="1">
              <a:lnSpc>
                <a:spcPct val="100000"/>
              </a:lnSpc>
              <a:spcBef>
                <a:spcPts val="750"/>
              </a:spcBef>
              <a:spcAft>
                <a:spcPts val="0"/>
              </a:spcAft>
              <a:buClr>
                <a:schemeClr val="accent3"/>
              </a:buClr>
              <a:buSzPct val="90000"/>
              <a:buFontTx/>
              <a:buNone/>
              <a:tabLst/>
              <a:defRPr/>
            </a:lvl1pPr>
          </a:lstStyle>
          <a:p>
            <a:pPr marL="0" marR="0" lvl="0" indent="0" algn="l" defTabSz="685800" rtl="0" eaLnBrk="1" fontAlgn="auto" latinLnBrk="0" hangingPunct="1">
              <a:lnSpc>
                <a:spcPct val="100000"/>
              </a:lnSpc>
              <a:spcBef>
                <a:spcPts val="750"/>
              </a:spcBef>
              <a:spcAft>
                <a:spcPts val="0"/>
              </a:spcAft>
              <a:buClr>
                <a:schemeClr val="accent3"/>
              </a:buClr>
              <a:buSzPct val="90000"/>
              <a:buFontTx/>
              <a:buNone/>
              <a:tabLst/>
              <a:defRPr/>
            </a:pPr>
            <a:r>
              <a:rPr lang="sv-SE" sz="2000" dirty="0"/>
              <a:t>Infoga bild. Markera rutan du vill infoga en bild i. Välj startfliken och klicka sedan på </a:t>
            </a:r>
            <a:r>
              <a:rPr lang="sv-SE" sz="2000" dirty="0" err="1"/>
              <a:t>bildbank</a:t>
            </a:r>
            <a:r>
              <a:rPr lang="sv-SE" sz="2000" dirty="0"/>
              <a:t>. Välj bilden du önskar och den placeras i rutan.</a:t>
            </a:r>
          </a:p>
        </p:txBody>
      </p:sp>
    </p:spTree>
    <p:extLst>
      <p:ext uri="{BB962C8B-B14F-4D97-AF65-F5344CB8AC3E}">
        <p14:creationId xmlns:p14="http://schemas.microsoft.com/office/powerpoint/2010/main" val="41318032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nehåll med bild vänster.">
    <p:spTree>
      <p:nvGrpSpPr>
        <p:cNvPr id="1" name=""/>
        <p:cNvGrpSpPr/>
        <p:nvPr/>
      </p:nvGrpSpPr>
      <p:grpSpPr>
        <a:xfrm>
          <a:off x="0" y="0"/>
          <a:ext cx="0" cy="0"/>
          <a:chOff x="0" y="0"/>
          <a:chExt cx="0" cy="0"/>
        </a:xfrm>
      </p:grpSpPr>
      <p:sp>
        <p:nvSpPr>
          <p:cNvPr id="9" name="Platshållare för bild 8"/>
          <p:cNvSpPr>
            <a:spLocks noGrp="1"/>
          </p:cNvSpPr>
          <p:nvPr>
            <p:ph type="pic" sz="quarter" idx="13" hasCustomPrompt="1"/>
          </p:nvPr>
        </p:nvSpPr>
        <p:spPr>
          <a:xfrm>
            <a:off x="492125" y="368301"/>
            <a:ext cx="5496000" cy="5508625"/>
          </a:xfrm>
          <a:solidFill>
            <a:schemeClr val="bg2"/>
          </a:solidFill>
        </p:spPr>
        <p:txBody>
          <a:bodyPr/>
          <a:lstStyle>
            <a:lvl1pPr marL="0" marR="0" indent="0" algn="l" defTabSz="685800" rtl="0" eaLnBrk="1" fontAlgn="auto" latinLnBrk="0" hangingPunct="1">
              <a:lnSpc>
                <a:spcPts val="1900"/>
              </a:lnSpc>
              <a:spcBef>
                <a:spcPts val="750"/>
              </a:spcBef>
              <a:spcAft>
                <a:spcPts val="0"/>
              </a:spcAft>
              <a:buClr>
                <a:schemeClr val="accent3"/>
              </a:buClr>
              <a:buSzTx/>
              <a:buFontTx/>
              <a:buNone/>
              <a:tabLst/>
              <a:defRPr/>
            </a:lvl1pPr>
          </a:lstStyle>
          <a:p>
            <a:r>
              <a:rPr lang="sv-SE" sz="1600" dirty="0"/>
              <a:t>Infoga bild. Markera rutan du vill infoga en bild i. Välj startfliken och klicka sedan på bildbank. Välj bilden du önskar och den placeras i rutan.</a:t>
            </a:r>
          </a:p>
        </p:txBody>
      </p:sp>
      <p:sp>
        <p:nvSpPr>
          <p:cNvPr id="5" name="Platshållare för datum 4"/>
          <p:cNvSpPr>
            <a:spLocks noGrp="1"/>
          </p:cNvSpPr>
          <p:nvPr>
            <p:ph type="dt" sz="half" idx="10"/>
          </p:nvPr>
        </p:nvSpPr>
        <p:spPr/>
        <p:txBody>
          <a:bodyPr/>
          <a:lstStyle/>
          <a:p>
            <a:fld id="{4807F401-4ED7-4ED2-AFA0-05C55E32E53B}" type="datetime1">
              <a:rPr lang="en-GB" smtClean="0"/>
              <a:t>19/02/2025</a:t>
            </a:fld>
            <a:endParaRPr lang="sv-SE"/>
          </a:p>
        </p:txBody>
      </p:sp>
      <p:sp>
        <p:nvSpPr>
          <p:cNvPr id="6" name="Platshållare för sidfot 5"/>
          <p:cNvSpPr>
            <a:spLocks noGrp="1"/>
          </p:cNvSpPr>
          <p:nvPr>
            <p:ph type="ftr" sz="quarter" idx="11"/>
          </p:nvPr>
        </p:nvSpPr>
        <p:spPr/>
        <p:txBody>
          <a:bodyPr/>
          <a:lstStyle/>
          <a:p>
            <a:r>
              <a:rPr lang="sv-SE"/>
              <a:t>Dokumentnamn</a:t>
            </a:r>
          </a:p>
        </p:txBody>
      </p:sp>
      <p:sp>
        <p:nvSpPr>
          <p:cNvPr id="7" name="Platshållare för bildnummer 6"/>
          <p:cNvSpPr>
            <a:spLocks noGrp="1"/>
          </p:cNvSpPr>
          <p:nvPr>
            <p:ph type="sldNum" sz="quarter" idx="12"/>
          </p:nvPr>
        </p:nvSpPr>
        <p:spPr/>
        <p:txBody>
          <a:bodyPr/>
          <a:lstStyle/>
          <a:p>
            <a:fld id="{E8645303-2AAE-45D1-913A-B06AE6474513}" type="slidenum">
              <a:rPr lang="sv-SE" smtClean="0"/>
              <a:t>‹#›</a:t>
            </a:fld>
            <a:endParaRPr lang="sv-SE"/>
          </a:p>
        </p:txBody>
      </p:sp>
      <p:sp>
        <p:nvSpPr>
          <p:cNvPr id="3" name="Platshållare för innehåll 2"/>
          <p:cNvSpPr>
            <a:spLocks noGrp="1"/>
          </p:cNvSpPr>
          <p:nvPr>
            <p:ph sz="quarter" idx="14"/>
          </p:nvPr>
        </p:nvSpPr>
        <p:spPr>
          <a:xfrm>
            <a:off x="6215711" y="368619"/>
            <a:ext cx="5496000" cy="55086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8493817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ubrik text och innehåll bild höger.">
    <p:spTree>
      <p:nvGrpSpPr>
        <p:cNvPr id="1" name=""/>
        <p:cNvGrpSpPr/>
        <p:nvPr/>
      </p:nvGrpSpPr>
      <p:grpSpPr>
        <a:xfrm>
          <a:off x="0" y="0"/>
          <a:ext cx="0" cy="0"/>
          <a:chOff x="0" y="0"/>
          <a:chExt cx="0" cy="0"/>
        </a:xfrm>
      </p:grpSpPr>
      <p:sp>
        <p:nvSpPr>
          <p:cNvPr id="7" name="Platshållare för bild 6"/>
          <p:cNvSpPr>
            <a:spLocks noGrp="1"/>
          </p:cNvSpPr>
          <p:nvPr>
            <p:ph type="pic" sz="quarter" idx="16" hasCustomPrompt="1"/>
          </p:nvPr>
        </p:nvSpPr>
        <p:spPr>
          <a:xfrm>
            <a:off x="4307839" y="2519046"/>
            <a:ext cx="7401600" cy="3357879"/>
          </a:xfrm>
          <a:solidFill>
            <a:schemeClr val="bg2"/>
          </a:solidFill>
        </p:spPr>
        <p:txBody>
          <a:bodyPr/>
          <a:lstStyle>
            <a:lvl1pPr marL="0" marR="0" indent="0" algn="l" defTabSz="685800" rtl="0" eaLnBrk="1" fontAlgn="auto" latinLnBrk="0" hangingPunct="1">
              <a:lnSpc>
                <a:spcPts val="1900"/>
              </a:lnSpc>
              <a:spcBef>
                <a:spcPts val="750"/>
              </a:spcBef>
              <a:spcAft>
                <a:spcPts val="0"/>
              </a:spcAft>
              <a:buClr>
                <a:schemeClr val="accent3"/>
              </a:buClr>
              <a:buSzTx/>
              <a:buFontTx/>
              <a:buNone/>
              <a:tabLst/>
              <a:defRPr/>
            </a:lvl1pPr>
          </a:lstStyle>
          <a:p>
            <a:r>
              <a:rPr lang="sv-SE" sz="1600" dirty="0"/>
              <a:t>Infoga bild. Markera rutan du vill infoga en bild i. Välj startfliken och klicka sedan på bildbank. Välj bilden du önskar och den placeras i rutan.</a:t>
            </a:r>
          </a:p>
        </p:txBody>
      </p:sp>
      <p:sp>
        <p:nvSpPr>
          <p:cNvPr id="4" name="Platshållare för datum 3"/>
          <p:cNvSpPr>
            <a:spLocks noGrp="1"/>
          </p:cNvSpPr>
          <p:nvPr>
            <p:ph type="dt" sz="half" idx="10"/>
          </p:nvPr>
        </p:nvSpPr>
        <p:spPr/>
        <p:txBody>
          <a:bodyPr/>
          <a:lstStyle/>
          <a:p>
            <a:fld id="{92E8B83E-161B-438B-9B1A-B8877FEA763B}" type="datetime1">
              <a:rPr lang="en-GB" smtClean="0"/>
              <a:t>19/02/2025</a:t>
            </a:fld>
            <a:endParaRPr lang="sv-SE"/>
          </a:p>
        </p:txBody>
      </p:sp>
      <p:sp>
        <p:nvSpPr>
          <p:cNvPr id="5" name="Platshållare för sidfot 4"/>
          <p:cNvSpPr>
            <a:spLocks noGrp="1"/>
          </p:cNvSpPr>
          <p:nvPr>
            <p:ph type="ftr" sz="quarter" idx="11"/>
          </p:nvPr>
        </p:nvSpPr>
        <p:spPr/>
        <p:txBody>
          <a:bodyPr/>
          <a:lstStyle/>
          <a:p>
            <a:r>
              <a:rPr lang="sv-SE"/>
              <a:t>Dokumentnamn</a:t>
            </a:r>
          </a:p>
        </p:txBody>
      </p:sp>
      <p:sp>
        <p:nvSpPr>
          <p:cNvPr id="6" name="Platshållare för bildnummer 5"/>
          <p:cNvSpPr>
            <a:spLocks noGrp="1"/>
          </p:cNvSpPr>
          <p:nvPr>
            <p:ph type="sldNum" sz="quarter" idx="12"/>
          </p:nvPr>
        </p:nvSpPr>
        <p:spPr/>
        <p:txBody>
          <a:bodyPr/>
          <a:lstStyle/>
          <a:p>
            <a:fld id="{E8645303-2AAE-45D1-913A-B06AE6474513}" type="slidenum">
              <a:rPr lang="sv-SE" smtClean="0"/>
              <a:t>‹#›</a:t>
            </a:fld>
            <a:endParaRPr lang="sv-SE"/>
          </a:p>
        </p:txBody>
      </p:sp>
      <p:sp>
        <p:nvSpPr>
          <p:cNvPr id="8" name="Platshållare för innehåll 7"/>
          <p:cNvSpPr>
            <a:spLocks noGrp="1"/>
          </p:cNvSpPr>
          <p:nvPr>
            <p:ph sz="quarter" idx="17"/>
          </p:nvPr>
        </p:nvSpPr>
        <p:spPr>
          <a:xfrm>
            <a:off x="489600" y="2519045"/>
            <a:ext cx="3552000" cy="335788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3" name="Rubrik 2"/>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3478798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ubrik text och innehåll bild vänster.">
    <p:spTree>
      <p:nvGrpSpPr>
        <p:cNvPr id="1" name=""/>
        <p:cNvGrpSpPr/>
        <p:nvPr/>
      </p:nvGrpSpPr>
      <p:grpSpPr>
        <a:xfrm>
          <a:off x="0" y="0"/>
          <a:ext cx="0" cy="0"/>
          <a:chOff x="0" y="0"/>
          <a:chExt cx="0" cy="0"/>
        </a:xfrm>
      </p:grpSpPr>
      <p:sp>
        <p:nvSpPr>
          <p:cNvPr id="7" name="Platshållare för bild 6"/>
          <p:cNvSpPr>
            <a:spLocks noGrp="1"/>
          </p:cNvSpPr>
          <p:nvPr>
            <p:ph type="pic" sz="quarter" idx="16" hasCustomPrompt="1"/>
          </p:nvPr>
        </p:nvSpPr>
        <p:spPr>
          <a:xfrm>
            <a:off x="489600" y="2519046"/>
            <a:ext cx="7401600" cy="3357879"/>
          </a:xfrm>
          <a:solidFill>
            <a:schemeClr val="bg2"/>
          </a:solidFill>
        </p:spPr>
        <p:txBody>
          <a:bodyPr/>
          <a:lstStyle>
            <a:lvl1pPr marL="0" marR="0" indent="0" algn="l" defTabSz="685800" rtl="0" eaLnBrk="1" fontAlgn="auto" latinLnBrk="0" hangingPunct="1">
              <a:lnSpc>
                <a:spcPts val="1900"/>
              </a:lnSpc>
              <a:spcBef>
                <a:spcPts val="750"/>
              </a:spcBef>
              <a:spcAft>
                <a:spcPts val="0"/>
              </a:spcAft>
              <a:buClr>
                <a:schemeClr val="accent3"/>
              </a:buClr>
              <a:buSzTx/>
              <a:buFontTx/>
              <a:buNone/>
              <a:tabLst/>
              <a:defRPr/>
            </a:lvl1pPr>
          </a:lstStyle>
          <a:p>
            <a:r>
              <a:rPr lang="sv-SE" sz="1600" dirty="0"/>
              <a:t>Infoga bild. Markera rutan du vill infoga en bild i. Välj startfliken och klicka sedan på bildbank. Välj bilden du önskar och den placeras i rutan.</a:t>
            </a:r>
          </a:p>
        </p:txBody>
      </p:sp>
      <p:sp>
        <p:nvSpPr>
          <p:cNvPr id="4" name="Platshållare för datum 3"/>
          <p:cNvSpPr>
            <a:spLocks noGrp="1"/>
          </p:cNvSpPr>
          <p:nvPr>
            <p:ph type="dt" sz="half" idx="10"/>
          </p:nvPr>
        </p:nvSpPr>
        <p:spPr/>
        <p:txBody>
          <a:bodyPr/>
          <a:lstStyle/>
          <a:p>
            <a:fld id="{92E8B83E-161B-438B-9B1A-B8877FEA763B}" type="datetime1">
              <a:rPr lang="en-GB" smtClean="0"/>
              <a:t>19/02/2025</a:t>
            </a:fld>
            <a:endParaRPr lang="sv-SE"/>
          </a:p>
        </p:txBody>
      </p:sp>
      <p:sp>
        <p:nvSpPr>
          <p:cNvPr id="5" name="Platshållare för sidfot 4"/>
          <p:cNvSpPr>
            <a:spLocks noGrp="1"/>
          </p:cNvSpPr>
          <p:nvPr>
            <p:ph type="ftr" sz="quarter" idx="11"/>
          </p:nvPr>
        </p:nvSpPr>
        <p:spPr/>
        <p:txBody>
          <a:bodyPr/>
          <a:lstStyle/>
          <a:p>
            <a:r>
              <a:rPr lang="sv-SE"/>
              <a:t>Dokumentnamn</a:t>
            </a:r>
          </a:p>
        </p:txBody>
      </p:sp>
      <p:sp>
        <p:nvSpPr>
          <p:cNvPr id="6" name="Platshållare för bildnummer 5"/>
          <p:cNvSpPr>
            <a:spLocks noGrp="1"/>
          </p:cNvSpPr>
          <p:nvPr>
            <p:ph type="sldNum" sz="quarter" idx="12"/>
          </p:nvPr>
        </p:nvSpPr>
        <p:spPr/>
        <p:txBody>
          <a:bodyPr/>
          <a:lstStyle/>
          <a:p>
            <a:fld id="{E8645303-2AAE-45D1-913A-B06AE6474513}" type="slidenum">
              <a:rPr lang="sv-SE" smtClean="0"/>
              <a:t>‹#›</a:t>
            </a:fld>
            <a:endParaRPr lang="sv-SE"/>
          </a:p>
        </p:txBody>
      </p:sp>
      <p:sp>
        <p:nvSpPr>
          <p:cNvPr id="8" name="Platshållare för innehåll 7"/>
          <p:cNvSpPr>
            <a:spLocks noGrp="1"/>
          </p:cNvSpPr>
          <p:nvPr>
            <p:ph sz="quarter" idx="17"/>
          </p:nvPr>
        </p:nvSpPr>
        <p:spPr>
          <a:xfrm>
            <a:off x="8161331" y="2519045"/>
            <a:ext cx="3552000" cy="335788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3" name="Rubrik 2"/>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4078940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nehåll och text.">
    <p:spTree>
      <p:nvGrpSpPr>
        <p:cNvPr id="1" name=""/>
        <p:cNvGrpSpPr/>
        <p:nvPr/>
      </p:nvGrpSpPr>
      <p:grpSpPr>
        <a:xfrm>
          <a:off x="0" y="0"/>
          <a:ext cx="0" cy="0"/>
          <a:chOff x="0" y="0"/>
          <a:chExt cx="0" cy="0"/>
        </a:xfrm>
      </p:grpSpPr>
      <p:sp>
        <p:nvSpPr>
          <p:cNvPr id="2" name="Rubrik 1"/>
          <p:cNvSpPr>
            <a:spLocks noGrp="1"/>
          </p:cNvSpPr>
          <p:nvPr>
            <p:ph type="title"/>
          </p:nvPr>
        </p:nvSpPr>
        <p:spPr>
          <a:xfrm>
            <a:off x="8157843" y="365126"/>
            <a:ext cx="3552000" cy="1461600"/>
          </a:xfrm>
        </p:spPr>
        <p:txBody>
          <a:bodyPr/>
          <a:lstStyle>
            <a:lvl1pPr algn="l">
              <a:lnSpc>
                <a:spcPts val="2900"/>
              </a:lnSpc>
              <a:defRPr sz="2600"/>
            </a:lvl1pPr>
          </a:lstStyle>
          <a:p>
            <a:r>
              <a:rPr lang="sv-SE"/>
              <a:t>Klicka här för att ändra mall för rubrikformat</a:t>
            </a:r>
            <a:endParaRPr lang="sv-SE" dirty="0"/>
          </a:p>
        </p:txBody>
      </p:sp>
      <p:sp>
        <p:nvSpPr>
          <p:cNvPr id="4" name="Platshållare för datum 3"/>
          <p:cNvSpPr>
            <a:spLocks noGrp="1"/>
          </p:cNvSpPr>
          <p:nvPr>
            <p:ph type="dt" sz="half" idx="10"/>
          </p:nvPr>
        </p:nvSpPr>
        <p:spPr/>
        <p:txBody>
          <a:bodyPr/>
          <a:lstStyle/>
          <a:p>
            <a:fld id="{4C741692-94D9-45A1-94B8-F1A1862B9E91}" type="datetime1">
              <a:rPr lang="en-GB" smtClean="0"/>
              <a:t>19/02/2025</a:t>
            </a:fld>
            <a:endParaRPr lang="sv-SE"/>
          </a:p>
        </p:txBody>
      </p:sp>
      <p:sp>
        <p:nvSpPr>
          <p:cNvPr id="5" name="Platshållare för sidfot 4"/>
          <p:cNvSpPr>
            <a:spLocks noGrp="1"/>
          </p:cNvSpPr>
          <p:nvPr>
            <p:ph type="ftr" sz="quarter" idx="11"/>
          </p:nvPr>
        </p:nvSpPr>
        <p:spPr/>
        <p:txBody>
          <a:bodyPr/>
          <a:lstStyle/>
          <a:p>
            <a:r>
              <a:rPr lang="sv-SE"/>
              <a:t>Dokumentnamn</a:t>
            </a:r>
          </a:p>
        </p:txBody>
      </p:sp>
      <p:sp>
        <p:nvSpPr>
          <p:cNvPr id="6" name="Platshållare för bildnummer 5"/>
          <p:cNvSpPr>
            <a:spLocks noGrp="1"/>
          </p:cNvSpPr>
          <p:nvPr>
            <p:ph type="sldNum" sz="quarter" idx="12"/>
          </p:nvPr>
        </p:nvSpPr>
        <p:spPr/>
        <p:txBody>
          <a:bodyPr/>
          <a:lstStyle/>
          <a:p>
            <a:fld id="{E8645303-2AAE-45D1-913A-B06AE6474513}" type="slidenum">
              <a:rPr lang="sv-SE" smtClean="0"/>
              <a:t>‹#›</a:t>
            </a:fld>
            <a:endParaRPr lang="sv-SE"/>
          </a:p>
        </p:txBody>
      </p:sp>
      <p:sp>
        <p:nvSpPr>
          <p:cNvPr id="9" name="Platshållare för text 8"/>
          <p:cNvSpPr>
            <a:spLocks noGrp="1"/>
          </p:cNvSpPr>
          <p:nvPr>
            <p:ph type="body" sz="quarter" idx="17"/>
          </p:nvPr>
        </p:nvSpPr>
        <p:spPr>
          <a:xfrm>
            <a:off x="8157843" y="1828883"/>
            <a:ext cx="3552000" cy="404804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innehåll 7"/>
          <p:cNvSpPr>
            <a:spLocks noGrp="1"/>
          </p:cNvSpPr>
          <p:nvPr>
            <p:ph sz="quarter" idx="18"/>
          </p:nvPr>
        </p:nvSpPr>
        <p:spPr>
          <a:xfrm>
            <a:off x="487679" y="367201"/>
            <a:ext cx="7401600" cy="550972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5271844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Bild helsida.">
    <p:bg bwMode="gray">
      <p:bgPr>
        <a:solidFill>
          <a:schemeClr val="bg2"/>
        </a:solidFill>
        <a:effectLst/>
      </p:bgPr>
    </p:bg>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lvl1pPr>
              <a:defRPr>
                <a:solidFill>
                  <a:schemeClr val="bg1"/>
                </a:solidFill>
              </a:defRPr>
            </a:lvl1pPr>
          </a:lstStyle>
          <a:p>
            <a:fld id="{E7166AB5-40BF-4C72-A67A-80A97957D587}" type="datetime1">
              <a:rPr lang="en-GB" smtClean="0"/>
              <a:t>19/02/2025</a:t>
            </a:fld>
            <a:endParaRPr lang="sv-SE"/>
          </a:p>
        </p:txBody>
      </p:sp>
      <p:sp>
        <p:nvSpPr>
          <p:cNvPr id="3" name="Platshållare för sidfot 2"/>
          <p:cNvSpPr>
            <a:spLocks noGrp="1"/>
          </p:cNvSpPr>
          <p:nvPr>
            <p:ph type="ftr" sz="quarter" idx="11"/>
          </p:nvPr>
        </p:nvSpPr>
        <p:spPr/>
        <p:txBody>
          <a:bodyPr/>
          <a:lstStyle>
            <a:lvl1pPr>
              <a:defRPr>
                <a:solidFill>
                  <a:schemeClr val="bg1"/>
                </a:solidFill>
              </a:defRPr>
            </a:lvl1pPr>
          </a:lstStyle>
          <a:p>
            <a:r>
              <a:rPr lang="sv-SE"/>
              <a:t>Dokumentnamn</a:t>
            </a:r>
            <a:endParaRPr lang="sv-SE" dirty="0"/>
          </a:p>
        </p:txBody>
      </p:sp>
      <p:sp>
        <p:nvSpPr>
          <p:cNvPr id="11" name="Platshållare för bildnummer 10"/>
          <p:cNvSpPr>
            <a:spLocks noGrp="1"/>
          </p:cNvSpPr>
          <p:nvPr>
            <p:ph type="sldNum" sz="quarter" idx="12"/>
          </p:nvPr>
        </p:nvSpPr>
        <p:spPr/>
        <p:txBody>
          <a:bodyPr/>
          <a:lstStyle>
            <a:lvl1pPr>
              <a:defRPr>
                <a:solidFill>
                  <a:schemeClr val="bg1"/>
                </a:solidFill>
              </a:defRPr>
            </a:lvl1pPr>
          </a:lstStyle>
          <a:p>
            <a:fld id="{E8645303-2AAE-45D1-913A-B06AE6474513}" type="slidenum">
              <a:rPr lang="sv-SE" smtClean="0"/>
              <a:pPr/>
              <a:t>‹#›</a:t>
            </a:fld>
            <a:endParaRPr lang="sv-SE"/>
          </a:p>
        </p:txBody>
      </p:sp>
      <p:sp>
        <p:nvSpPr>
          <p:cNvPr id="9" name="textruta 8"/>
          <p:cNvSpPr txBox="1"/>
          <p:nvPr userDrawn="1"/>
        </p:nvSpPr>
        <p:spPr>
          <a:xfrm>
            <a:off x="-2199342" y="4619619"/>
            <a:ext cx="2127617" cy="1569660"/>
          </a:xfrm>
          <a:prstGeom prst="rect">
            <a:avLst/>
          </a:prstGeom>
          <a:solidFill>
            <a:schemeClr val="bg1"/>
          </a:solidFill>
        </p:spPr>
        <p:txBody>
          <a:bodyPr wrap="square" rtlCol="0">
            <a:spAutoFit/>
          </a:bodyPr>
          <a:lstStyle/>
          <a:p>
            <a:pPr>
              <a:lnSpc>
                <a:spcPct val="100000"/>
              </a:lnSpc>
            </a:pPr>
            <a:r>
              <a:rPr lang="sv-SE" sz="1200" b="1" dirty="0">
                <a:latin typeface="Arial" panose="020B0604020202020204" pitchFamily="34" charset="0"/>
                <a:cs typeface="Arial" panose="020B0604020202020204" pitchFamily="34" charset="0"/>
              </a:rPr>
              <a:t>Denna sida är för bakgrundsbild.</a:t>
            </a:r>
          </a:p>
          <a:p>
            <a:pPr>
              <a:lnSpc>
                <a:spcPct val="100000"/>
              </a:lnSpc>
            </a:pPr>
            <a:r>
              <a:rPr lang="sv-SE" sz="1200" dirty="0">
                <a:latin typeface="Arial" panose="020B0604020202020204" pitchFamily="34" charset="0"/>
                <a:cs typeface="Arial" panose="020B0604020202020204" pitchFamily="34" charset="0"/>
              </a:rPr>
              <a:t>För att välja bild: </a:t>
            </a:r>
            <a:br>
              <a:rPr lang="sv-SE" sz="1200" dirty="0">
                <a:latin typeface="Arial" panose="020B0604020202020204" pitchFamily="34" charset="0"/>
                <a:cs typeface="Arial" panose="020B0604020202020204" pitchFamily="34" charset="0"/>
              </a:rPr>
            </a:br>
            <a:r>
              <a:rPr lang="sv-SE" sz="1200" dirty="0">
                <a:latin typeface="Arial" panose="020B0604020202020204" pitchFamily="34" charset="0"/>
                <a:cs typeface="Arial" panose="020B0604020202020204" pitchFamily="34" charset="0"/>
              </a:rPr>
              <a:t>Gå till startfliken och tryck på bildbank. Längst ner hittar du mappen bakgrund. Välj en bakgrunds-bild som passar din presentation. </a:t>
            </a:r>
          </a:p>
        </p:txBody>
      </p:sp>
      <p:pic>
        <p:nvPicPr>
          <p:cNvPr id="7" name="Bildobjekt 6">
            <a:extLst>
              <a:ext uri="{FF2B5EF4-FFF2-40B4-BE49-F238E27FC236}">
                <a16:creationId xmlns:a16="http://schemas.microsoft.com/office/drawing/2014/main" id="{90F3D597-B68D-46CE-B23E-EFB662B075C8}"/>
              </a:ext>
            </a:extLst>
          </p:cNvPr>
          <p:cNvPicPr>
            <a:picLocks noChangeAspect="1"/>
          </p:cNvPicPr>
          <p:nvPr userDrawn="1"/>
        </p:nvPicPr>
        <p:blipFill>
          <a:blip r:embed="rId2"/>
          <a:stretch>
            <a:fillRect/>
          </a:stretch>
        </p:blipFill>
        <p:spPr>
          <a:xfrm>
            <a:off x="10950694" y="6144717"/>
            <a:ext cx="1027457" cy="460797"/>
          </a:xfrm>
          <a:prstGeom prst="rect">
            <a:avLst/>
          </a:prstGeom>
        </p:spPr>
      </p:pic>
    </p:spTree>
    <p:extLst>
      <p:ext uri="{BB962C8B-B14F-4D97-AF65-F5344CB8AC3E}">
        <p14:creationId xmlns:p14="http://schemas.microsoft.com/office/powerpoint/2010/main" val="37973298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ild helsida med ram.">
    <p:bg>
      <p:bgPr>
        <a:solidFill>
          <a:schemeClr val="bg1"/>
        </a:solidFill>
        <a:effectLst/>
      </p:bgPr>
    </p:bg>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fld id="{4FA7D033-E84D-4E84-B9C5-B8A4B4E572E0}" type="datetime1">
              <a:rPr lang="en-GB" smtClean="0"/>
              <a:t>19/02/2025</a:t>
            </a:fld>
            <a:endParaRPr lang="sv-SE"/>
          </a:p>
        </p:txBody>
      </p:sp>
      <p:sp>
        <p:nvSpPr>
          <p:cNvPr id="5" name="Platshållare för sidfot 4"/>
          <p:cNvSpPr>
            <a:spLocks noGrp="1"/>
          </p:cNvSpPr>
          <p:nvPr>
            <p:ph type="ftr" sz="quarter" idx="11"/>
          </p:nvPr>
        </p:nvSpPr>
        <p:spPr/>
        <p:txBody>
          <a:bodyPr/>
          <a:lstStyle/>
          <a:p>
            <a:r>
              <a:rPr lang="sv-SE"/>
              <a:t>Dokumentnamn</a:t>
            </a:r>
          </a:p>
        </p:txBody>
      </p:sp>
      <p:sp>
        <p:nvSpPr>
          <p:cNvPr id="6" name="Platshållare för bildnummer 5"/>
          <p:cNvSpPr>
            <a:spLocks noGrp="1"/>
          </p:cNvSpPr>
          <p:nvPr>
            <p:ph type="sldNum" sz="quarter" idx="12"/>
          </p:nvPr>
        </p:nvSpPr>
        <p:spPr/>
        <p:txBody>
          <a:bodyPr/>
          <a:lstStyle/>
          <a:p>
            <a:fld id="{E8645303-2AAE-45D1-913A-B06AE6474513}" type="slidenum">
              <a:rPr lang="sv-SE" smtClean="0"/>
              <a:t>‹#›</a:t>
            </a:fld>
            <a:endParaRPr lang="sv-SE"/>
          </a:p>
        </p:txBody>
      </p:sp>
      <p:sp>
        <p:nvSpPr>
          <p:cNvPr id="8" name="Platshållare för bild 7"/>
          <p:cNvSpPr>
            <a:spLocks noGrp="1"/>
          </p:cNvSpPr>
          <p:nvPr>
            <p:ph type="pic" sz="quarter" idx="13" hasCustomPrompt="1"/>
          </p:nvPr>
        </p:nvSpPr>
        <p:spPr>
          <a:xfrm>
            <a:off x="487677" y="367200"/>
            <a:ext cx="11232000" cy="5366849"/>
          </a:xfrm>
          <a:solidFill>
            <a:schemeClr val="bg2"/>
          </a:solidFill>
        </p:spPr>
        <p:txBody>
          <a:bodyPr/>
          <a:lstStyle>
            <a:lvl1pPr marL="0" indent="0">
              <a:buNone/>
              <a:defRPr baseline="0"/>
            </a:lvl1pPr>
          </a:lstStyle>
          <a:p>
            <a:r>
              <a:rPr lang="sv-SE" sz="1600" dirty="0"/>
              <a:t>Infoga bild. Markera rutan du vill infoga en bild i. Välj startfliken och klicka sedan på bildbank. Välj bilden du önskar och den placeras i rutan.</a:t>
            </a:r>
          </a:p>
        </p:txBody>
      </p:sp>
    </p:spTree>
    <p:extLst>
      <p:ext uri="{BB962C8B-B14F-4D97-AF65-F5344CB8AC3E}">
        <p14:creationId xmlns:p14="http://schemas.microsoft.com/office/powerpoint/2010/main" val="21912826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Tom.">
    <p:bg>
      <p:bgPr>
        <a:solidFill>
          <a:schemeClr val="accent1"/>
        </a:solidFill>
        <a:effectLst/>
      </p:bgPr>
    </p:bg>
    <p:spTree>
      <p:nvGrpSpPr>
        <p:cNvPr id="1" name=""/>
        <p:cNvGrpSpPr/>
        <p:nvPr/>
      </p:nvGrpSpPr>
      <p:grpSpPr>
        <a:xfrm>
          <a:off x="0" y="0"/>
          <a:ext cx="0" cy="0"/>
          <a:chOff x="0" y="0"/>
          <a:chExt cx="0" cy="0"/>
        </a:xfrm>
      </p:grpSpPr>
      <p:sp>
        <p:nvSpPr>
          <p:cNvPr id="8" name="Platshållare för datum 7"/>
          <p:cNvSpPr>
            <a:spLocks noGrp="1"/>
          </p:cNvSpPr>
          <p:nvPr>
            <p:ph type="dt" sz="half" idx="10"/>
          </p:nvPr>
        </p:nvSpPr>
        <p:spPr/>
        <p:txBody>
          <a:bodyPr/>
          <a:lstStyle>
            <a:lvl1pPr>
              <a:defRPr>
                <a:solidFill>
                  <a:schemeClr val="bg1"/>
                </a:solidFill>
              </a:defRPr>
            </a:lvl1pPr>
          </a:lstStyle>
          <a:p>
            <a:fld id="{1D3A614E-C1F1-4CC0-90AC-AB1A833CDE21}" type="datetime1">
              <a:rPr lang="en-GB" smtClean="0"/>
              <a:t>19/02/2025</a:t>
            </a:fld>
            <a:endParaRPr lang="sv-SE"/>
          </a:p>
        </p:txBody>
      </p:sp>
      <p:sp>
        <p:nvSpPr>
          <p:cNvPr id="9" name="Platshållare för sidfot 8"/>
          <p:cNvSpPr>
            <a:spLocks noGrp="1"/>
          </p:cNvSpPr>
          <p:nvPr>
            <p:ph type="ftr" sz="quarter" idx="11"/>
          </p:nvPr>
        </p:nvSpPr>
        <p:spPr/>
        <p:txBody>
          <a:bodyPr/>
          <a:lstStyle>
            <a:lvl1pPr>
              <a:defRPr>
                <a:solidFill>
                  <a:schemeClr val="bg1"/>
                </a:solidFill>
              </a:defRPr>
            </a:lvl1pPr>
          </a:lstStyle>
          <a:p>
            <a:r>
              <a:rPr lang="sv-SE"/>
              <a:t>Dokumentnamn</a:t>
            </a:r>
            <a:endParaRPr lang="sv-SE" dirty="0"/>
          </a:p>
        </p:txBody>
      </p:sp>
      <p:sp>
        <p:nvSpPr>
          <p:cNvPr id="10" name="Platshållare för bildnummer 9"/>
          <p:cNvSpPr>
            <a:spLocks noGrp="1"/>
          </p:cNvSpPr>
          <p:nvPr>
            <p:ph type="sldNum" sz="quarter" idx="12"/>
          </p:nvPr>
        </p:nvSpPr>
        <p:spPr/>
        <p:txBody>
          <a:bodyPr/>
          <a:lstStyle>
            <a:lvl1pPr>
              <a:defRPr>
                <a:solidFill>
                  <a:schemeClr val="bg1"/>
                </a:solidFill>
              </a:defRPr>
            </a:lvl1pPr>
          </a:lstStyle>
          <a:p>
            <a:fld id="{E8645303-2AAE-45D1-913A-B06AE6474513}" type="slidenum">
              <a:rPr lang="sv-SE" smtClean="0"/>
              <a:pPr/>
              <a:t>‹#›</a:t>
            </a:fld>
            <a:endParaRPr lang="sv-SE"/>
          </a:p>
        </p:txBody>
      </p:sp>
      <p:pic>
        <p:nvPicPr>
          <p:cNvPr id="6" name="Bildobjekt 5">
            <a:extLst>
              <a:ext uri="{FF2B5EF4-FFF2-40B4-BE49-F238E27FC236}">
                <a16:creationId xmlns:a16="http://schemas.microsoft.com/office/drawing/2014/main" id="{E5D7473B-1A76-4508-B871-2212916F4FEB}"/>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950694" y="6144717"/>
            <a:ext cx="1027457" cy="460797"/>
          </a:xfrm>
          <a:prstGeom prst="rect">
            <a:avLst/>
          </a:prstGeom>
          <a:noFill/>
          <a:ln>
            <a:noFill/>
          </a:ln>
        </p:spPr>
      </p:pic>
    </p:spTree>
    <p:extLst>
      <p:ext uri="{BB962C8B-B14F-4D97-AF65-F5344CB8AC3E}">
        <p14:creationId xmlns:p14="http://schemas.microsoft.com/office/powerpoint/2010/main" val="3123007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bild - Vit.">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DB5C566A-82B4-452F-A491-F674ECDDE424}" type="datetime1">
              <a:rPr lang="en-GB" smtClean="0"/>
              <a:t>19/02/2025</a:t>
            </a:fld>
            <a:endParaRPr lang="sv-SE"/>
          </a:p>
        </p:txBody>
      </p:sp>
      <p:sp>
        <p:nvSpPr>
          <p:cNvPr id="7" name="Platshållare för sidfot 6"/>
          <p:cNvSpPr>
            <a:spLocks noGrp="1"/>
          </p:cNvSpPr>
          <p:nvPr>
            <p:ph type="ftr" sz="quarter" idx="11"/>
          </p:nvPr>
        </p:nvSpPr>
        <p:spPr/>
        <p:txBody>
          <a:bodyPr/>
          <a:lstStyle/>
          <a:p>
            <a:r>
              <a:rPr lang="sv-SE"/>
              <a:t>Dokumentnamn</a:t>
            </a:r>
            <a:endParaRPr lang="sv-SE" dirty="0"/>
          </a:p>
        </p:txBody>
      </p:sp>
      <p:sp>
        <p:nvSpPr>
          <p:cNvPr id="9" name="Platshållare för bildnummer 8"/>
          <p:cNvSpPr>
            <a:spLocks noGrp="1"/>
          </p:cNvSpPr>
          <p:nvPr>
            <p:ph type="sldNum" sz="quarter" idx="12"/>
          </p:nvPr>
        </p:nvSpPr>
        <p:spPr/>
        <p:txBody>
          <a:bodyPr/>
          <a:lstStyle/>
          <a:p>
            <a:fld id="{E8645303-2AAE-45D1-913A-B06AE6474513}" type="slidenum">
              <a:rPr lang="sv-SE" smtClean="0"/>
              <a:pPr/>
              <a:t>‹#›</a:t>
            </a:fld>
            <a:endParaRPr lang="sv-SE"/>
          </a:p>
        </p:txBody>
      </p:sp>
      <p:sp>
        <p:nvSpPr>
          <p:cNvPr id="4" name="Rubrik 3"/>
          <p:cNvSpPr>
            <a:spLocks noGrp="1"/>
          </p:cNvSpPr>
          <p:nvPr>
            <p:ph type="title"/>
          </p:nvPr>
        </p:nvSpPr>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51211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Rubrikbild - Lila.">
    <p:bg>
      <p:bgPr>
        <a:solidFill>
          <a:schemeClr val="accent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482605" y="367201"/>
            <a:ext cx="9717083" cy="1299773"/>
          </a:xfrm>
        </p:spPr>
        <p:txBody>
          <a:bodyPr anchor="t" anchorCtr="0"/>
          <a:lstStyle>
            <a:lvl1pPr algn="l">
              <a:defRPr lang="sv-SE" sz="4400" b="1" kern="1200" smtClean="0">
                <a:solidFill>
                  <a:schemeClr val="bg1"/>
                </a:solidFill>
                <a:latin typeface="Times New Roman" panose="02020603050405020304" pitchFamily="18" charset="0"/>
                <a:ea typeface="+mj-ea"/>
                <a:cs typeface="Times New Roman" panose="02020603050405020304" pitchFamily="18" charset="0"/>
              </a:defRPr>
            </a:lvl1pPr>
          </a:lstStyle>
          <a:p>
            <a:r>
              <a:rPr lang="sv-SE"/>
              <a:t>Klicka här för att ändra mall för rubrikformat</a:t>
            </a:r>
            <a:endParaRPr lang="sv-SE" dirty="0"/>
          </a:p>
        </p:txBody>
      </p:sp>
      <p:sp>
        <p:nvSpPr>
          <p:cNvPr id="3" name="Platshållare för datum 2"/>
          <p:cNvSpPr>
            <a:spLocks noGrp="1"/>
          </p:cNvSpPr>
          <p:nvPr>
            <p:ph type="dt" sz="half" idx="10"/>
          </p:nvPr>
        </p:nvSpPr>
        <p:spPr/>
        <p:txBody>
          <a:bodyPr/>
          <a:lstStyle>
            <a:lvl1pPr>
              <a:defRPr>
                <a:solidFill>
                  <a:schemeClr val="bg1"/>
                </a:solidFill>
              </a:defRPr>
            </a:lvl1pPr>
          </a:lstStyle>
          <a:p>
            <a:fld id="{E7080E2E-9FE7-4C82-9A4A-29573AB0D2F6}" type="datetime1">
              <a:rPr lang="en-GB" smtClean="0"/>
              <a:t>19/02/2025</a:t>
            </a:fld>
            <a:endParaRPr lang="sv-SE"/>
          </a:p>
        </p:txBody>
      </p:sp>
      <p:sp>
        <p:nvSpPr>
          <p:cNvPr id="7" name="Platshållare för sidfot 6"/>
          <p:cNvSpPr>
            <a:spLocks noGrp="1"/>
          </p:cNvSpPr>
          <p:nvPr>
            <p:ph type="ftr" sz="quarter" idx="11"/>
          </p:nvPr>
        </p:nvSpPr>
        <p:spPr/>
        <p:txBody>
          <a:bodyPr/>
          <a:lstStyle>
            <a:lvl1pPr>
              <a:defRPr>
                <a:solidFill>
                  <a:schemeClr val="bg1"/>
                </a:solidFill>
              </a:defRPr>
            </a:lvl1pPr>
          </a:lstStyle>
          <a:p>
            <a:r>
              <a:rPr lang="sv-SE"/>
              <a:t>Dokumentnamn</a:t>
            </a:r>
            <a:endParaRPr lang="sv-SE" dirty="0"/>
          </a:p>
        </p:txBody>
      </p:sp>
      <p:sp>
        <p:nvSpPr>
          <p:cNvPr id="8" name="Platshållare för bildnummer 7"/>
          <p:cNvSpPr>
            <a:spLocks noGrp="1"/>
          </p:cNvSpPr>
          <p:nvPr>
            <p:ph type="sldNum" sz="quarter" idx="12"/>
          </p:nvPr>
        </p:nvSpPr>
        <p:spPr/>
        <p:txBody>
          <a:bodyPr/>
          <a:lstStyle>
            <a:lvl1pPr>
              <a:defRPr>
                <a:solidFill>
                  <a:schemeClr val="bg1"/>
                </a:solidFill>
              </a:defRPr>
            </a:lvl1pPr>
          </a:lstStyle>
          <a:p>
            <a:fld id="{E8645303-2AAE-45D1-913A-B06AE6474513}" type="slidenum">
              <a:rPr lang="sv-SE" smtClean="0"/>
              <a:pPr/>
              <a:t>‹#›</a:t>
            </a:fld>
            <a:endParaRPr lang="sv-SE"/>
          </a:p>
        </p:txBody>
      </p:sp>
      <p:pic>
        <p:nvPicPr>
          <p:cNvPr id="9" name="Bildobjekt 8">
            <a:extLst>
              <a:ext uri="{FF2B5EF4-FFF2-40B4-BE49-F238E27FC236}">
                <a16:creationId xmlns:a16="http://schemas.microsoft.com/office/drawing/2014/main" id="{D60DE454-0696-4909-B2A2-FC9093596CE8}"/>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950694" y="6144717"/>
            <a:ext cx="1027457" cy="460797"/>
          </a:xfrm>
          <a:prstGeom prst="rect">
            <a:avLst/>
          </a:prstGeom>
          <a:noFill/>
          <a:ln>
            <a:noFill/>
          </a:ln>
        </p:spPr>
      </p:pic>
    </p:spTree>
    <p:extLst>
      <p:ext uri="{BB962C8B-B14F-4D97-AF65-F5344CB8AC3E}">
        <p14:creationId xmlns:p14="http://schemas.microsoft.com/office/powerpoint/2010/main" val="943264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Rubrikbild - Grå.">
    <p:bg>
      <p:bgPr>
        <a:solidFill>
          <a:schemeClr val="bg2"/>
        </a:solidFill>
        <a:effectLst/>
      </p:bgPr>
    </p:bg>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lvl1pPr>
              <a:defRPr>
                <a:solidFill>
                  <a:schemeClr val="tx1"/>
                </a:solidFill>
              </a:defRPr>
            </a:lvl1pPr>
          </a:lstStyle>
          <a:p>
            <a:fld id="{787F9C54-A53C-4692-8ED6-F0A163EC5131}" type="datetime1">
              <a:rPr lang="en-GB" smtClean="0"/>
              <a:pPr/>
              <a:t>19/02/2025</a:t>
            </a:fld>
            <a:endParaRPr lang="sv-SE"/>
          </a:p>
        </p:txBody>
      </p:sp>
      <p:sp>
        <p:nvSpPr>
          <p:cNvPr id="11" name="Platshållare för sidfot 10"/>
          <p:cNvSpPr>
            <a:spLocks noGrp="1"/>
          </p:cNvSpPr>
          <p:nvPr>
            <p:ph type="ftr" sz="quarter" idx="11"/>
          </p:nvPr>
        </p:nvSpPr>
        <p:spPr/>
        <p:txBody>
          <a:bodyPr/>
          <a:lstStyle>
            <a:lvl1pPr>
              <a:defRPr>
                <a:solidFill>
                  <a:schemeClr val="tx1"/>
                </a:solidFill>
              </a:defRPr>
            </a:lvl1pPr>
          </a:lstStyle>
          <a:p>
            <a:r>
              <a:rPr lang="sv-SE"/>
              <a:t>Dokumentnamn</a:t>
            </a:r>
            <a:endParaRPr lang="sv-SE" dirty="0"/>
          </a:p>
        </p:txBody>
      </p:sp>
      <p:sp>
        <p:nvSpPr>
          <p:cNvPr id="12" name="Platshållare för bildnummer 11"/>
          <p:cNvSpPr>
            <a:spLocks noGrp="1"/>
          </p:cNvSpPr>
          <p:nvPr>
            <p:ph type="sldNum" sz="quarter" idx="12"/>
          </p:nvPr>
        </p:nvSpPr>
        <p:spPr/>
        <p:txBody>
          <a:bodyPr/>
          <a:lstStyle>
            <a:lvl1pPr>
              <a:defRPr>
                <a:solidFill>
                  <a:schemeClr val="tx1"/>
                </a:solidFill>
              </a:defRPr>
            </a:lvl1pPr>
          </a:lstStyle>
          <a:p>
            <a:fld id="{E8645303-2AAE-45D1-913A-B06AE6474513}" type="slidenum">
              <a:rPr lang="sv-SE" smtClean="0"/>
              <a:pPr/>
              <a:t>‹#›</a:t>
            </a:fld>
            <a:endParaRPr lang="sv-SE"/>
          </a:p>
        </p:txBody>
      </p:sp>
      <p:sp>
        <p:nvSpPr>
          <p:cNvPr id="4" name="Rubrik 3"/>
          <p:cNvSpPr>
            <a:spLocks noGrp="1"/>
          </p:cNvSpPr>
          <p:nvPr>
            <p:ph type="title"/>
          </p:nvPr>
        </p:nvSpPr>
        <p:spPr/>
        <p:txBody>
          <a:bodyPr/>
          <a:lstStyle/>
          <a:p>
            <a:r>
              <a:rPr lang="sv-SE"/>
              <a:t>Klicka här för att ändra mall för rubrikformat</a:t>
            </a:r>
          </a:p>
        </p:txBody>
      </p:sp>
      <p:pic>
        <p:nvPicPr>
          <p:cNvPr id="7" name="Bildobjekt 6">
            <a:extLst>
              <a:ext uri="{FF2B5EF4-FFF2-40B4-BE49-F238E27FC236}">
                <a16:creationId xmlns:a16="http://schemas.microsoft.com/office/drawing/2014/main" id="{88526877-F5AB-4A4C-811D-B051B13C876B}"/>
              </a:ext>
            </a:extLst>
          </p:cNvPr>
          <p:cNvPicPr>
            <a:picLocks noChangeAspect="1"/>
          </p:cNvPicPr>
          <p:nvPr userDrawn="1"/>
        </p:nvPicPr>
        <p:blipFill>
          <a:blip r:embed="rId2"/>
          <a:stretch>
            <a:fillRect/>
          </a:stretch>
        </p:blipFill>
        <p:spPr>
          <a:xfrm>
            <a:off x="10950694" y="6144717"/>
            <a:ext cx="1027457" cy="460800"/>
          </a:xfrm>
          <a:prstGeom prst="rect">
            <a:avLst/>
          </a:prstGeom>
        </p:spPr>
      </p:pic>
    </p:spTree>
    <p:extLst>
      <p:ext uri="{BB962C8B-B14F-4D97-AF65-F5344CB8AC3E}">
        <p14:creationId xmlns:p14="http://schemas.microsoft.com/office/powerpoint/2010/main" val="507845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fld id="{B361D88C-5FD5-4009-95CE-B1B452696D3A}" type="datetime1">
              <a:rPr lang="en-GB" smtClean="0"/>
              <a:t>19/02/2025</a:t>
            </a:fld>
            <a:endParaRPr lang="sv-SE"/>
          </a:p>
        </p:txBody>
      </p:sp>
      <p:sp>
        <p:nvSpPr>
          <p:cNvPr id="5" name="Platshållare för sidfot 4"/>
          <p:cNvSpPr>
            <a:spLocks noGrp="1"/>
          </p:cNvSpPr>
          <p:nvPr>
            <p:ph type="ftr" sz="quarter" idx="11"/>
          </p:nvPr>
        </p:nvSpPr>
        <p:spPr/>
        <p:txBody>
          <a:bodyPr/>
          <a:lstStyle/>
          <a:p>
            <a:r>
              <a:rPr lang="sv-SE"/>
              <a:t>Dokumentnamn</a:t>
            </a:r>
          </a:p>
        </p:txBody>
      </p:sp>
      <p:sp>
        <p:nvSpPr>
          <p:cNvPr id="6" name="Platshållare för bildnummer 5"/>
          <p:cNvSpPr>
            <a:spLocks noGrp="1"/>
          </p:cNvSpPr>
          <p:nvPr>
            <p:ph type="sldNum" sz="quarter" idx="12"/>
          </p:nvPr>
        </p:nvSpPr>
        <p:spPr/>
        <p:txBody>
          <a:bodyPr/>
          <a:lstStyle/>
          <a:p>
            <a:fld id="{E8645303-2AAE-45D1-913A-B06AE6474513}" type="slidenum">
              <a:rPr lang="sv-SE" smtClean="0"/>
              <a:t>‹#›</a:t>
            </a:fld>
            <a:endParaRPr lang="sv-SE"/>
          </a:p>
        </p:txBody>
      </p:sp>
      <p:sp>
        <p:nvSpPr>
          <p:cNvPr id="7" name="Platshållare för innehåll 6"/>
          <p:cNvSpPr>
            <a:spLocks noGrp="1"/>
          </p:cNvSpPr>
          <p:nvPr>
            <p:ph sz="quarter" idx="13"/>
          </p:nvPr>
        </p:nvSpPr>
        <p:spPr>
          <a:xfrm>
            <a:off x="492127" y="2519045"/>
            <a:ext cx="9707561" cy="335788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3" name="Rubrik 2"/>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531968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och tre innehåll.">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fld id="{1D29B665-A36A-42B8-BFE4-06B47C7189A7}" type="datetime1">
              <a:rPr lang="en-GB" smtClean="0"/>
              <a:t>19/02/2025</a:t>
            </a:fld>
            <a:endParaRPr lang="sv-SE"/>
          </a:p>
        </p:txBody>
      </p:sp>
      <p:sp>
        <p:nvSpPr>
          <p:cNvPr id="5" name="Platshållare för sidfot 4"/>
          <p:cNvSpPr>
            <a:spLocks noGrp="1"/>
          </p:cNvSpPr>
          <p:nvPr>
            <p:ph type="ftr" sz="quarter" idx="11"/>
          </p:nvPr>
        </p:nvSpPr>
        <p:spPr/>
        <p:txBody>
          <a:bodyPr/>
          <a:lstStyle/>
          <a:p>
            <a:r>
              <a:rPr lang="sv-SE"/>
              <a:t>Dokumentnamn</a:t>
            </a:r>
          </a:p>
        </p:txBody>
      </p:sp>
      <p:sp>
        <p:nvSpPr>
          <p:cNvPr id="6" name="Platshållare för bildnummer 5"/>
          <p:cNvSpPr>
            <a:spLocks noGrp="1"/>
          </p:cNvSpPr>
          <p:nvPr>
            <p:ph type="sldNum" sz="quarter" idx="12"/>
          </p:nvPr>
        </p:nvSpPr>
        <p:spPr/>
        <p:txBody>
          <a:bodyPr/>
          <a:lstStyle/>
          <a:p>
            <a:fld id="{E8645303-2AAE-45D1-913A-B06AE6474513}" type="slidenum">
              <a:rPr lang="sv-SE" smtClean="0"/>
              <a:t>‹#›</a:t>
            </a:fld>
            <a:endParaRPr lang="sv-SE"/>
          </a:p>
        </p:txBody>
      </p:sp>
      <p:sp>
        <p:nvSpPr>
          <p:cNvPr id="3" name="Rubrik 2"/>
          <p:cNvSpPr>
            <a:spLocks noGrp="1"/>
          </p:cNvSpPr>
          <p:nvPr>
            <p:ph type="title"/>
          </p:nvPr>
        </p:nvSpPr>
        <p:spPr/>
        <p:txBody>
          <a:bodyPr/>
          <a:lstStyle/>
          <a:p>
            <a:r>
              <a:rPr lang="sv-SE"/>
              <a:t>Klicka här för att ändra mall för rubrikformat</a:t>
            </a:r>
          </a:p>
        </p:txBody>
      </p:sp>
      <p:sp>
        <p:nvSpPr>
          <p:cNvPr id="8" name="Platshållare för innehåll 7"/>
          <p:cNvSpPr>
            <a:spLocks noGrp="1"/>
          </p:cNvSpPr>
          <p:nvPr>
            <p:ph sz="quarter" idx="19"/>
          </p:nvPr>
        </p:nvSpPr>
        <p:spPr>
          <a:xfrm>
            <a:off x="492127" y="2519205"/>
            <a:ext cx="3580800" cy="3357721"/>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1" name="Platshållare för innehåll 10"/>
          <p:cNvSpPr>
            <a:spLocks noGrp="1"/>
          </p:cNvSpPr>
          <p:nvPr>
            <p:ph sz="quarter" idx="20"/>
          </p:nvPr>
        </p:nvSpPr>
        <p:spPr>
          <a:xfrm>
            <a:off x="4314720" y="2519205"/>
            <a:ext cx="3580800" cy="3357721"/>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5" name="Platshållare för innehåll 14"/>
          <p:cNvSpPr>
            <a:spLocks noGrp="1"/>
          </p:cNvSpPr>
          <p:nvPr>
            <p:ph sz="quarter" idx="21"/>
          </p:nvPr>
        </p:nvSpPr>
        <p:spPr>
          <a:xfrm>
            <a:off x="8137313" y="2519205"/>
            <a:ext cx="3580800" cy="3357721"/>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22158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med två innehåll.">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fld id="{A2CEC977-2A0B-4053-8D31-014D1E4F8369}" type="datetime1">
              <a:rPr lang="en-GB" smtClean="0"/>
              <a:t>19/02/2025</a:t>
            </a:fld>
            <a:endParaRPr lang="sv-SE"/>
          </a:p>
        </p:txBody>
      </p:sp>
      <p:sp>
        <p:nvSpPr>
          <p:cNvPr id="5" name="Platshållare för sidfot 4"/>
          <p:cNvSpPr>
            <a:spLocks noGrp="1"/>
          </p:cNvSpPr>
          <p:nvPr>
            <p:ph type="ftr" sz="quarter" idx="11"/>
          </p:nvPr>
        </p:nvSpPr>
        <p:spPr/>
        <p:txBody>
          <a:bodyPr/>
          <a:lstStyle/>
          <a:p>
            <a:r>
              <a:rPr lang="sv-SE"/>
              <a:t>Dokumentnamn</a:t>
            </a:r>
          </a:p>
        </p:txBody>
      </p:sp>
      <p:sp>
        <p:nvSpPr>
          <p:cNvPr id="6" name="Platshållare för bildnummer 5"/>
          <p:cNvSpPr>
            <a:spLocks noGrp="1"/>
          </p:cNvSpPr>
          <p:nvPr>
            <p:ph type="sldNum" sz="quarter" idx="12"/>
          </p:nvPr>
        </p:nvSpPr>
        <p:spPr/>
        <p:txBody>
          <a:bodyPr/>
          <a:lstStyle/>
          <a:p>
            <a:fld id="{E8645303-2AAE-45D1-913A-B06AE6474513}" type="slidenum">
              <a:rPr lang="sv-SE" smtClean="0"/>
              <a:t>‹#›</a:t>
            </a:fld>
            <a:endParaRPr lang="sv-SE"/>
          </a:p>
        </p:txBody>
      </p:sp>
      <p:sp>
        <p:nvSpPr>
          <p:cNvPr id="3" name="Rubrik 2"/>
          <p:cNvSpPr>
            <a:spLocks noGrp="1"/>
          </p:cNvSpPr>
          <p:nvPr>
            <p:ph type="title"/>
          </p:nvPr>
        </p:nvSpPr>
        <p:spPr/>
        <p:txBody>
          <a:bodyPr/>
          <a:lstStyle/>
          <a:p>
            <a:r>
              <a:rPr lang="sv-SE"/>
              <a:t>Klicka här för att ändra mall för rubrikformat</a:t>
            </a:r>
          </a:p>
        </p:txBody>
      </p:sp>
      <p:sp>
        <p:nvSpPr>
          <p:cNvPr id="10" name="Platshållare för innehåll 9"/>
          <p:cNvSpPr>
            <a:spLocks noGrp="1"/>
          </p:cNvSpPr>
          <p:nvPr>
            <p:ph sz="quarter" idx="18"/>
          </p:nvPr>
        </p:nvSpPr>
        <p:spPr>
          <a:xfrm>
            <a:off x="492127" y="2519045"/>
            <a:ext cx="5496000" cy="335788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3" name="Platshållare för innehåll 12"/>
          <p:cNvSpPr>
            <a:spLocks noGrp="1"/>
          </p:cNvSpPr>
          <p:nvPr>
            <p:ph sz="quarter" idx="19"/>
          </p:nvPr>
        </p:nvSpPr>
        <p:spPr>
          <a:xfrm>
            <a:off x="6215711" y="2519363"/>
            <a:ext cx="5496000" cy="335788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536664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bild höger och innehåll.">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fld id="{A2CEC977-2A0B-4053-8D31-014D1E4F8369}" type="datetime1">
              <a:rPr lang="en-GB" smtClean="0"/>
              <a:t>19/02/2025</a:t>
            </a:fld>
            <a:endParaRPr lang="sv-SE"/>
          </a:p>
        </p:txBody>
      </p:sp>
      <p:sp>
        <p:nvSpPr>
          <p:cNvPr id="5" name="Platshållare för sidfot 4"/>
          <p:cNvSpPr>
            <a:spLocks noGrp="1"/>
          </p:cNvSpPr>
          <p:nvPr>
            <p:ph type="ftr" sz="quarter" idx="11"/>
          </p:nvPr>
        </p:nvSpPr>
        <p:spPr/>
        <p:txBody>
          <a:bodyPr/>
          <a:lstStyle/>
          <a:p>
            <a:r>
              <a:rPr lang="sv-SE"/>
              <a:t>Dokumentnamn</a:t>
            </a:r>
          </a:p>
        </p:txBody>
      </p:sp>
      <p:sp>
        <p:nvSpPr>
          <p:cNvPr id="6" name="Platshållare för bildnummer 5"/>
          <p:cNvSpPr>
            <a:spLocks noGrp="1"/>
          </p:cNvSpPr>
          <p:nvPr>
            <p:ph type="sldNum" sz="quarter" idx="12"/>
          </p:nvPr>
        </p:nvSpPr>
        <p:spPr/>
        <p:txBody>
          <a:bodyPr/>
          <a:lstStyle/>
          <a:p>
            <a:fld id="{E8645303-2AAE-45D1-913A-B06AE6474513}" type="slidenum">
              <a:rPr lang="sv-SE" smtClean="0"/>
              <a:t>‹#›</a:t>
            </a:fld>
            <a:endParaRPr lang="sv-SE"/>
          </a:p>
        </p:txBody>
      </p:sp>
      <p:sp>
        <p:nvSpPr>
          <p:cNvPr id="8" name="Platshållare för innehåll 7"/>
          <p:cNvSpPr>
            <a:spLocks noGrp="1"/>
          </p:cNvSpPr>
          <p:nvPr>
            <p:ph sz="quarter" idx="18"/>
          </p:nvPr>
        </p:nvSpPr>
        <p:spPr>
          <a:xfrm>
            <a:off x="492127" y="2519045"/>
            <a:ext cx="5496000" cy="335788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bild 9"/>
          <p:cNvSpPr>
            <a:spLocks noGrp="1"/>
          </p:cNvSpPr>
          <p:nvPr>
            <p:ph type="pic" sz="quarter" idx="19" hasCustomPrompt="1"/>
          </p:nvPr>
        </p:nvSpPr>
        <p:spPr>
          <a:xfrm>
            <a:off x="6215711" y="2519363"/>
            <a:ext cx="5496000" cy="3357880"/>
          </a:xfrm>
          <a:solidFill>
            <a:schemeClr val="bg2"/>
          </a:solidFill>
        </p:spPr>
        <p:txBody>
          <a:bodyPr/>
          <a:lstStyle>
            <a:lvl1pPr marL="0" marR="0" indent="0" algn="l" defTabSz="685800" rtl="0" eaLnBrk="1" fontAlgn="auto" latinLnBrk="0" hangingPunct="1">
              <a:lnSpc>
                <a:spcPct val="100000"/>
              </a:lnSpc>
              <a:spcBef>
                <a:spcPts val="750"/>
              </a:spcBef>
              <a:spcAft>
                <a:spcPts val="0"/>
              </a:spcAft>
              <a:buClr>
                <a:schemeClr val="accent3"/>
              </a:buClr>
              <a:buSzPct val="90000"/>
              <a:buFontTx/>
              <a:buNone/>
              <a:tabLst/>
              <a:defRPr/>
            </a:lvl1pPr>
          </a:lstStyle>
          <a:p>
            <a:pPr marL="0" marR="0" lvl="0" indent="0" algn="l" defTabSz="685800" rtl="0" eaLnBrk="1" fontAlgn="auto" latinLnBrk="0" hangingPunct="1">
              <a:lnSpc>
                <a:spcPct val="100000"/>
              </a:lnSpc>
              <a:spcBef>
                <a:spcPts val="750"/>
              </a:spcBef>
              <a:spcAft>
                <a:spcPts val="0"/>
              </a:spcAft>
              <a:buClr>
                <a:schemeClr val="accent3"/>
              </a:buClr>
              <a:buSzPct val="90000"/>
              <a:buFontTx/>
              <a:buNone/>
              <a:tabLst/>
              <a:defRPr/>
            </a:pPr>
            <a:r>
              <a:rPr lang="sv-SE" sz="2000" dirty="0"/>
              <a:t>Infoga bild. Markera rutan du vill infoga en bild i. Välj startfliken och klicka sedan på </a:t>
            </a:r>
            <a:r>
              <a:rPr lang="sv-SE" sz="2000" dirty="0" err="1"/>
              <a:t>bildbank</a:t>
            </a:r>
            <a:r>
              <a:rPr lang="sv-SE" sz="2000" dirty="0"/>
              <a:t>. Välj bilden du önskar och den placeras i rutan.</a:t>
            </a:r>
          </a:p>
        </p:txBody>
      </p:sp>
      <p:sp>
        <p:nvSpPr>
          <p:cNvPr id="3" name="Rubrik 2"/>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2791072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bild vänster och innehåll.">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fld id="{E58E5F30-125E-4857-A9C0-7CD0A31D2BFE}" type="datetime1">
              <a:rPr lang="en-GB" smtClean="0"/>
              <a:t>19/02/2025</a:t>
            </a:fld>
            <a:endParaRPr lang="sv-SE"/>
          </a:p>
        </p:txBody>
      </p:sp>
      <p:sp>
        <p:nvSpPr>
          <p:cNvPr id="5" name="Platshållare för sidfot 4"/>
          <p:cNvSpPr>
            <a:spLocks noGrp="1"/>
          </p:cNvSpPr>
          <p:nvPr>
            <p:ph type="ftr" sz="quarter" idx="11"/>
          </p:nvPr>
        </p:nvSpPr>
        <p:spPr/>
        <p:txBody>
          <a:bodyPr/>
          <a:lstStyle/>
          <a:p>
            <a:r>
              <a:rPr lang="sv-SE"/>
              <a:t>Dokumentnamn</a:t>
            </a:r>
          </a:p>
        </p:txBody>
      </p:sp>
      <p:sp>
        <p:nvSpPr>
          <p:cNvPr id="6" name="Platshållare för bildnummer 5"/>
          <p:cNvSpPr>
            <a:spLocks noGrp="1"/>
          </p:cNvSpPr>
          <p:nvPr>
            <p:ph type="sldNum" sz="quarter" idx="12"/>
          </p:nvPr>
        </p:nvSpPr>
        <p:spPr/>
        <p:txBody>
          <a:bodyPr/>
          <a:lstStyle/>
          <a:p>
            <a:fld id="{E8645303-2AAE-45D1-913A-B06AE6474513}" type="slidenum">
              <a:rPr lang="sv-SE" smtClean="0"/>
              <a:t>‹#›</a:t>
            </a:fld>
            <a:endParaRPr lang="sv-SE"/>
          </a:p>
        </p:txBody>
      </p:sp>
      <p:sp>
        <p:nvSpPr>
          <p:cNvPr id="7" name="Platshållare för bild 6"/>
          <p:cNvSpPr>
            <a:spLocks noGrp="1"/>
          </p:cNvSpPr>
          <p:nvPr>
            <p:ph type="pic" sz="quarter" idx="16" hasCustomPrompt="1"/>
          </p:nvPr>
        </p:nvSpPr>
        <p:spPr>
          <a:xfrm>
            <a:off x="492127" y="2519045"/>
            <a:ext cx="5496000" cy="3357880"/>
          </a:xfrm>
          <a:solidFill>
            <a:schemeClr val="bg2"/>
          </a:solidFill>
        </p:spPr>
        <p:txBody>
          <a:bodyPr/>
          <a:lstStyle>
            <a:lvl1pPr marL="0" marR="0" indent="0" algn="l" defTabSz="685800" rtl="0" eaLnBrk="1" fontAlgn="auto" latinLnBrk="0" hangingPunct="1">
              <a:lnSpc>
                <a:spcPts val="1900"/>
              </a:lnSpc>
              <a:spcBef>
                <a:spcPts val="750"/>
              </a:spcBef>
              <a:spcAft>
                <a:spcPts val="0"/>
              </a:spcAft>
              <a:buClr>
                <a:schemeClr val="accent3"/>
              </a:buClr>
              <a:buSzTx/>
              <a:buFontTx/>
              <a:buNone/>
              <a:tabLst/>
              <a:defRPr/>
            </a:lvl1pPr>
          </a:lstStyle>
          <a:p>
            <a:r>
              <a:rPr lang="sv-SE" sz="1600" dirty="0"/>
              <a:t>Infoga bild. Markera rutan du vill infoga en bild i. Välj startfliken och klicka sedan på bildbank. Välj bilden du önskar och den placeras i rutan.</a:t>
            </a:r>
          </a:p>
        </p:txBody>
      </p:sp>
      <p:sp>
        <p:nvSpPr>
          <p:cNvPr id="8" name="Platshållare för innehåll 7"/>
          <p:cNvSpPr>
            <a:spLocks noGrp="1"/>
          </p:cNvSpPr>
          <p:nvPr>
            <p:ph sz="quarter" idx="17"/>
          </p:nvPr>
        </p:nvSpPr>
        <p:spPr>
          <a:xfrm>
            <a:off x="6215711" y="2519363"/>
            <a:ext cx="5496000" cy="335788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3" name="Rubrik 2"/>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2601512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82605" y="365126"/>
            <a:ext cx="9717083" cy="1299772"/>
          </a:xfrm>
          <a:prstGeom prst="rect">
            <a:avLst/>
          </a:prstGeom>
        </p:spPr>
        <p:txBody>
          <a:bodyPr vert="horz" lIns="0" tIns="0" rIns="0" bIns="0" rtlCol="0" anchor="t" anchorCtr="0">
            <a:noAutofit/>
          </a:bodyPr>
          <a:lstStyle/>
          <a:p>
            <a:r>
              <a:rPr lang="sv-SE" dirty="0"/>
              <a:t>Klicka här för att ändra format</a:t>
            </a:r>
          </a:p>
        </p:txBody>
      </p:sp>
      <p:sp>
        <p:nvSpPr>
          <p:cNvPr id="3" name="Platshållare för text 2"/>
          <p:cNvSpPr>
            <a:spLocks noGrp="1"/>
          </p:cNvSpPr>
          <p:nvPr>
            <p:ph type="body" idx="1"/>
          </p:nvPr>
        </p:nvSpPr>
        <p:spPr>
          <a:xfrm>
            <a:off x="492126" y="2519046"/>
            <a:ext cx="9707562" cy="3343873"/>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482600" y="6237031"/>
            <a:ext cx="1200000" cy="144000"/>
          </a:xfrm>
          <a:prstGeom prst="rect">
            <a:avLst/>
          </a:prstGeom>
        </p:spPr>
        <p:txBody>
          <a:bodyPr vert="horz" lIns="0" tIns="0" rIns="0" bIns="0" rtlCol="0" anchor="ctr"/>
          <a:lstStyle>
            <a:lvl1pPr algn="l">
              <a:lnSpc>
                <a:spcPct val="100000"/>
              </a:lnSpc>
              <a:defRPr sz="1000" b="1">
                <a:solidFill>
                  <a:schemeClr val="tx1"/>
                </a:solidFill>
                <a:latin typeface="Arial" panose="020B0604020202020204" pitchFamily="34" charset="0"/>
                <a:cs typeface="Arial" panose="020B0604020202020204" pitchFamily="34" charset="0"/>
              </a:defRPr>
            </a:lvl1pPr>
          </a:lstStyle>
          <a:p>
            <a:fld id="{C860D557-8C78-4396-8E76-5AC33502253C}" type="datetime1">
              <a:rPr lang="en-GB" smtClean="0"/>
              <a:pPr/>
              <a:t>19/02/2025</a:t>
            </a:fld>
            <a:endParaRPr lang="sv-SE"/>
          </a:p>
        </p:txBody>
      </p:sp>
      <p:sp>
        <p:nvSpPr>
          <p:cNvPr id="5" name="Platshållare för sidfot 4"/>
          <p:cNvSpPr>
            <a:spLocks noGrp="1"/>
          </p:cNvSpPr>
          <p:nvPr>
            <p:ph type="ftr" sz="quarter" idx="3"/>
          </p:nvPr>
        </p:nvSpPr>
        <p:spPr>
          <a:xfrm>
            <a:off x="482600" y="6072004"/>
            <a:ext cx="4114800" cy="144000"/>
          </a:xfrm>
          <a:prstGeom prst="rect">
            <a:avLst/>
          </a:prstGeom>
        </p:spPr>
        <p:txBody>
          <a:bodyPr vert="horz" lIns="0" tIns="0" rIns="0" bIns="0" rtlCol="0" anchor="ctr"/>
          <a:lstStyle>
            <a:lvl1pPr algn="l">
              <a:lnSpc>
                <a:spcPct val="100000"/>
              </a:lnSpc>
              <a:defRPr sz="1000" b="1">
                <a:solidFill>
                  <a:schemeClr val="tx1"/>
                </a:solidFill>
                <a:latin typeface="Arial" panose="020B0604020202020204" pitchFamily="34" charset="0"/>
                <a:cs typeface="Arial" panose="020B0604020202020204" pitchFamily="34" charset="0"/>
              </a:defRPr>
            </a:lvl1pPr>
          </a:lstStyle>
          <a:p>
            <a:r>
              <a:rPr lang="sv-SE" dirty="0"/>
              <a:t>Dokumentnamn</a:t>
            </a:r>
          </a:p>
        </p:txBody>
      </p:sp>
      <p:sp>
        <p:nvSpPr>
          <p:cNvPr id="6" name="Platshållare för bildnummer 5"/>
          <p:cNvSpPr>
            <a:spLocks noGrp="1"/>
          </p:cNvSpPr>
          <p:nvPr>
            <p:ph type="sldNum" sz="quarter" idx="4"/>
          </p:nvPr>
        </p:nvSpPr>
        <p:spPr>
          <a:xfrm>
            <a:off x="478367" y="6402058"/>
            <a:ext cx="720000" cy="144000"/>
          </a:xfrm>
          <a:prstGeom prst="rect">
            <a:avLst/>
          </a:prstGeom>
        </p:spPr>
        <p:txBody>
          <a:bodyPr vert="horz" lIns="0" tIns="0" rIns="0" bIns="0" rtlCol="0" anchor="ctr"/>
          <a:lstStyle>
            <a:lvl1pPr algn="l">
              <a:defRPr sz="1000" b="1">
                <a:solidFill>
                  <a:schemeClr val="tx1"/>
                </a:solidFill>
                <a:latin typeface="Arial" panose="020B0604020202020204" pitchFamily="34" charset="0"/>
                <a:cs typeface="Arial" panose="020B0604020202020204" pitchFamily="34" charset="0"/>
              </a:defRPr>
            </a:lvl1pPr>
          </a:lstStyle>
          <a:p>
            <a:fld id="{E8645303-2AAE-45D1-913A-B06AE6474513}" type="slidenum">
              <a:rPr lang="sv-SE" smtClean="0"/>
              <a:pPr/>
              <a:t>‹#›</a:t>
            </a:fld>
            <a:endParaRPr lang="sv-SE"/>
          </a:p>
        </p:txBody>
      </p:sp>
      <p:pic>
        <p:nvPicPr>
          <p:cNvPr id="9" name="Bildobjekt 8">
            <a:extLst>
              <a:ext uri="{FF2B5EF4-FFF2-40B4-BE49-F238E27FC236}">
                <a16:creationId xmlns:a16="http://schemas.microsoft.com/office/drawing/2014/main" id="{536C53BE-3354-4DED-819E-0213B22BF64A}"/>
              </a:ext>
            </a:extLst>
          </p:cNvPr>
          <p:cNvPicPr>
            <a:picLocks noChangeAspect="1"/>
          </p:cNvPicPr>
          <p:nvPr userDrawn="1"/>
        </p:nvPicPr>
        <p:blipFill>
          <a:blip r:embed="rId20"/>
          <a:stretch>
            <a:fillRect/>
          </a:stretch>
        </p:blipFill>
        <p:spPr>
          <a:xfrm>
            <a:off x="10950694" y="6144717"/>
            <a:ext cx="1027457" cy="460800"/>
          </a:xfrm>
          <a:prstGeom prst="rect">
            <a:avLst/>
          </a:prstGeom>
        </p:spPr>
      </p:pic>
      <p:sp>
        <p:nvSpPr>
          <p:cNvPr id="8" name="textruta 7">
            <a:extLst>
              <a:ext uri="{FF2B5EF4-FFF2-40B4-BE49-F238E27FC236}">
                <a16:creationId xmlns:a16="http://schemas.microsoft.com/office/drawing/2014/main" id="{95FA36D9-DC74-DAC8-BD21-0115B84A34E4}"/>
              </a:ext>
            </a:extLst>
          </p:cNvPr>
          <p:cNvSpPr txBox="1"/>
          <p:nvPr>
            <p:extLst>
              <p:ext uri="{1162E1C5-73C7-4A58-AE30-91384D911F3F}">
                <p184:classification xmlns:p184="http://schemas.microsoft.com/office/powerpoint/2018/4/main" val="ftr"/>
              </p:ext>
            </p:extLst>
          </p:nvPr>
        </p:nvSpPr>
        <p:spPr>
          <a:xfrm>
            <a:off x="63500" y="6642100"/>
            <a:ext cx="1536700" cy="152400"/>
          </a:xfrm>
          <a:prstGeom prst="rect">
            <a:avLst/>
          </a:prstGeom>
        </p:spPr>
        <p:txBody>
          <a:bodyPr horzOverflow="overflow" lIns="0" tIns="0" rIns="0" bIns="0">
            <a:spAutoFit/>
          </a:bodyPr>
          <a:lstStyle/>
          <a:p>
            <a:pPr algn="l"/>
            <a:r>
              <a:rPr lang="sv-SE" sz="1000">
                <a:solidFill>
                  <a:srgbClr val="000000"/>
                </a:solidFill>
                <a:latin typeface="Calibri" panose="020F0502020204030204" pitchFamily="34" charset="0"/>
                <a:cs typeface="Calibri" panose="020F0502020204030204" pitchFamily="34" charset="0"/>
              </a:rPr>
              <a:t>Informationsklassning: Intern</a:t>
            </a:r>
          </a:p>
        </p:txBody>
      </p:sp>
    </p:spTree>
    <p:extLst>
      <p:ext uri="{BB962C8B-B14F-4D97-AF65-F5344CB8AC3E}">
        <p14:creationId xmlns:p14="http://schemas.microsoft.com/office/powerpoint/2010/main" val="2492816128"/>
      </p:ext>
    </p:extLst>
  </p:cSld>
  <p:clrMap bg1="lt1" tx1="dk1" bg2="lt2" tx2="dk2" accent1="accent1" accent2="accent2" accent3="accent3" accent4="accent4" accent5="accent5" accent6="accent6" hlink="hlink" folHlink="folHlink"/>
  <p:sldLayoutIdLst>
    <p:sldLayoutId id="2147483668" r:id="rId1"/>
    <p:sldLayoutId id="2147483649" r:id="rId2"/>
    <p:sldLayoutId id="2147483663" r:id="rId3"/>
    <p:sldLayoutId id="2147483656" r:id="rId4"/>
    <p:sldLayoutId id="2147483667" r:id="rId5"/>
    <p:sldLayoutId id="2147483658" r:id="rId6"/>
    <p:sldLayoutId id="2147483659" r:id="rId7"/>
    <p:sldLayoutId id="2147483669" r:id="rId8"/>
    <p:sldLayoutId id="2147483666" r:id="rId9"/>
    <p:sldLayoutId id="2147483652" r:id="rId10"/>
    <p:sldLayoutId id="2147483671" r:id="rId11"/>
    <p:sldLayoutId id="2147483664" r:id="rId12"/>
    <p:sldLayoutId id="2147483670" r:id="rId13"/>
    <p:sldLayoutId id="2147483672" r:id="rId14"/>
    <p:sldLayoutId id="2147483661" r:id="rId15"/>
    <p:sldLayoutId id="2147483651" r:id="rId16"/>
    <p:sldLayoutId id="2147483662" r:id="rId17"/>
    <p:sldLayoutId id="2147483655" r:id="rId18"/>
  </p:sldLayoutIdLst>
  <p:hf sldNum="0" hdr="0" ftr="0" dt="0"/>
  <p:txStyles>
    <p:titleStyle>
      <a:lvl1pPr algn="l" defTabSz="685800" rtl="0" eaLnBrk="1" latinLnBrk="0" hangingPunct="1">
        <a:lnSpc>
          <a:spcPct val="100000"/>
        </a:lnSpc>
        <a:spcBef>
          <a:spcPct val="0"/>
        </a:spcBef>
        <a:buNone/>
        <a:defRPr sz="4400" b="1" kern="1200">
          <a:solidFill>
            <a:schemeClr val="accent1"/>
          </a:solidFill>
          <a:latin typeface="Times New Roman" panose="02020603050405020304" pitchFamily="18" charset="0"/>
          <a:ea typeface="+mj-ea"/>
          <a:cs typeface="Times New Roman" panose="02020603050405020304" pitchFamily="18" charset="0"/>
        </a:defRPr>
      </a:lvl1pPr>
    </p:titleStyle>
    <p:bodyStyle>
      <a:lvl1pPr marL="265113" indent="-265113" algn="l" defTabSz="685800" rtl="0" eaLnBrk="1" latinLnBrk="0" hangingPunct="1">
        <a:lnSpc>
          <a:spcPct val="100000"/>
        </a:lnSpc>
        <a:spcBef>
          <a:spcPts val="750"/>
        </a:spcBef>
        <a:buClr>
          <a:schemeClr val="accent1"/>
        </a:buClr>
        <a:buSzPct val="100000"/>
        <a:buFont typeface="Times New Roman" panose="02020603050405020304" pitchFamily="18" charset="0"/>
        <a:buChar char="►"/>
        <a:defRPr sz="1800" kern="1200">
          <a:solidFill>
            <a:schemeClr val="tx1"/>
          </a:solidFill>
          <a:latin typeface="+mn-lt"/>
          <a:ea typeface="+mn-ea"/>
          <a:cs typeface="Times New Roman" panose="02020603050405020304" pitchFamily="18" charset="0"/>
        </a:defRPr>
      </a:lvl1pPr>
      <a:lvl2pPr marL="54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1800" kern="1200">
          <a:solidFill>
            <a:schemeClr val="tx1"/>
          </a:solidFill>
          <a:latin typeface="+mn-lt"/>
          <a:ea typeface="+mn-ea"/>
          <a:cs typeface="Times New Roman" panose="02020603050405020304" pitchFamily="18" charset="0"/>
        </a:defRPr>
      </a:lvl2pPr>
      <a:lvl3pPr marL="72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1800" kern="1200">
          <a:solidFill>
            <a:schemeClr val="tx1"/>
          </a:solidFill>
          <a:latin typeface="+mn-lt"/>
          <a:ea typeface="+mn-ea"/>
          <a:cs typeface="Times New Roman" panose="02020603050405020304" pitchFamily="18" charset="0"/>
        </a:defRPr>
      </a:lvl3pPr>
      <a:lvl4pPr marL="90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1800" kern="1200">
          <a:solidFill>
            <a:schemeClr val="tx1"/>
          </a:solidFill>
          <a:latin typeface="+mn-lt"/>
          <a:ea typeface="+mn-ea"/>
          <a:cs typeface="Times New Roman" panose="02020603050405020304" pitchFamily="18" charset="0"/>
        </a:defRPr>
      </a:lvl4pPr>
      <a:lvl5pPr marL="1080000" indent="-360000" algn="l" defTabSz="685800" rtl="0" eaLnBrk="1" latinLnBrk="0" hangingPunct="1">
        <a:lnSpc>
          <a:spcPct val="100000"/>
        </a:lnSpc>
        <a:spcBef>
          <a:spcPts val="375"/>
        </a:spcBef>
        <a:buClr>
          <a:schemeClr val="accent1"/>
        </a:buClr>
        <a:buSzPct val="90000"/>
        <a:buFont typeface="Times New Roman" panose="02020603050405020304" pitchFamily="18" charset="0"/>
        <a:buChar char="►"/>
        <a:defRPr sz="1800" kern="1200">
          <a:solidFill>
            <a:schemeClr val="tx1"/>
          </a:solidFill>
          <a:latin typeface="+mn-lt"/>
          <a:ea typeface="+mn-ea"/>
          <a:cs typeface="Times New Roman" panose="02020603050405020304" pitchFamily="18"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7379" userDrawn="1">
          <p15:clr>
            <a:srgbClr val="F26B43"/>
          </p15:clr>
        </p15:guide>
        <p15:guide id="3" pos="3840" userDrawn="1">
          <p15:clr>
            <a:srgbClr val="F26B43"/>
          </p15:clr>
        </p15:guide>
        <p15:guide id="9" pos="301" userDrawn="1">
          <p15:clr>
            <a:srgbClr val="F26B43"/>
          </p15:clr>
        </p15:guide>
        <p15:guide id="11" pos="6425" userDrawn="1">
          <p15:clr>
            <a:srgbClr val="F26B43"/>
          </p15:clr>
        </p15:guide>
        <p15:guide id="12" orient="horz" pos="1049" userDrawn="1">
          <p15:clr>
            <a:srgbClr val="F26B43"/>
          </p15:clr>
        </p15:guide>
        <p15:guide id="14" orient="horz" pos="4315" userDrawn="1">
          <p15:clr>
            <a:srgbClr val="F26B43"/>
          </p15:clr>
        </p15:guide>
        <p15:guide id="15" orient="horz" pos="3702" userDrawn="1">
          <p15:clr>
            <a:srgbClr val="F26B43"/>
          </p15:clr>
        </p15:guide>
        <p15:guide id="16" orient="horz" pos="3612" userDrawn="1">
          <p15:clr>
            <a:srgbClr val="F26B43"/>
          </p15:clr>
        </p15:guide>
        <p15:guide id="17" userDrawn="1">
          <p15:clr>
            <a:srgbClr val="F26B43"/>
          </p15:clr>
        </p15:guide>
        <p15:guide id="18" pos="7680" userDrawn="1">
          <p15:clr>
            <a:srgbClr val="F26B43"/>
          </p15:clr>
        </p15:guide>
        <p15:guide id="19" orient="horz" pos="232" userDrawn="1">
          <p15:clr>
            <a:srgbClr val="F26B43"/>
          </p15:clr>
        </p15:guide>
        <p15:guide id="20" orient="horz" pos="4133"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5.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1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4.xml"/><Relationship Id="rId1" Type="http://schemas.openxmlformats.org/officeDocument/2006/relationships/slideLayout" Target="../slideLayouts/slideLayout5.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5.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a:t>AI – kollega eller konkurrent?</a:t>
            </a:r>
            <a:br>
              <a:rPr lang="sv-SE" dirty="0"/>
            </a:br>
            <a:br>
              <a:rPr lang="sv-SE" dirty="0"/>
            </a:br>
            <a:br>
              <a:rPr lang="sv-SE" dirty="0"/>
            </a:br>
            <a:endParaRPr lang="sv-SE" dirty="0"/>
          </a:p>
        </p:txBody>
      </p:sp>
    </p:spTree>
    <p:extLst>
      <p:ext uri="{BB962C8B-B14F-4D97-AF65-F5344CB8AC3E}">
        <p14:creationId xmlns:p14="http://schemas.microsoft.com/office/powerpoint/2010/main" val="1955226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n bild som visar skärmbild, Grafik, diagram, cirkel&#10;&#10;Automatiskt genererad beskrivning">
            <a:extLst>
              <a:ext uri="{FF2B5EF4-FFF2-40B4-BE49-F238E27FC236}">
                <a16:creationId xmlns:a16="http://schemas.microsoft.com/office/drawing/2014/main" id="{8D392579-1AE0-4AD3-BF80-6BA753BB1A3B}"/>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866690" y="1664898"/>
            <a:ext cx="6458619" cy="4214249"/>
          </a:xfrm>
          <a:prstGeom prst="rect">
            <a:avLst/>
          </a:prstGeom>
          <a:noFill/>
          <a:extLst>
            <a:ext uri="{909E8E84-426E-40DD-AFC4-6F175D3DCCD1}">
              <a14:hiddenFill xmlns:a14="http://schemas.microsoft.com/office/drawing/2010/main">
                <a:solidFill>
                  <a:srgbClr val="FFFFFF"/>
                </a:solidFill>
              </a14:hiddenFill>
            </a:ext>
          </a:extLst>
        </p:spPr>
      </p:pic>
      <p:sp>
        <p:nvSpPr>
          <p:cNvPr id="3085" name="Title 1">
            <a:extLst>
              <a:ext uri="{FF2B5EF4-FFF2-40B4-BE49-F238E27FC236}">
                <a16:creationId xmlns:a16="http://schemas.microsoft.com/office/drawing/2014/main" id="{C0307909-795D-9C67-6B0B-7E2BBAAA0AA1}"/>
              </a:ext>
            </a:extLst>
          </p:cNvPr>
          <p:cNvSpPr>
            <a:spLocks noGrp="1"/>
          </p:cNvSpPr>
          <p:nvPr>
            <p:ph type="title"/>
          </p:nvPr>
        </p:nvSpPr>
        <p:spPr>
          <a:xfrm>
            <a:off x="482605" y="365126"/>
            <a:ext cx="9717083" cy="1299772"/>
          </a:xfrm>
        </p:spPr>
        <p:txBody>
          <a:bodyPr anchor="t">
            <a:normAutofit/>
          </a:bodyPr>
          <a:lstStyle/>
          <a:p>
            <a:r>
              <a:rPr lang="sv-SE" sz="4100" b="1" i="0" dirty="0">
                <a:effectLst/>
              </a:rPr>
              <a:t>Har din arbetsgivare tagit fram riktlinjer för AI på din arbetsplats?</a:t>
            </a:r>
            <a:endParaRPr lang="en-US" sz="4100" dirty="0"/>
          </a:p>
        </p:txBody>
      </p:sp>
    </p:spTree>
    <p:extLst>
      <p:ext uri="{BB962C8B-B14F-4D97-AF65-F5344CB8AC3E}">
        <p14:creationId xmlns:p14="http://schemas.microsoft.com/office/powerpoint/2010/main" val="300994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3">
            <a:extLst>
              <a:ext uri="{FF2B5EF4-FFF2-40B4-BE49-F238E27FC236}">
                <a16:creationId xmlns:a16="http://schemas.microsoft.com/office/drawing/2014/main" id="{928C640F-79C5-039B-5A88-A02E814A9A04}"/>
              </a:ext>
            </a:extLst>
          </p:cNvPr>
          <p:cNvSpPr>
            <a:spLocks noGrp="1"/>
          </p:cNvSpPr>
          <p:nvPr>
            <p:ph type="title"/>
          </p:nvPr>
        </p:nvSpPr>
        <p:spPr>
          <a:xfrm>
            <a:off x="1035825" y="450288"/>
            <a:ext cx="9717083" cy="1299772"/>
          </a:xfrm>
        </p:spPr>
        <p:txBody>
          <a:bodyPr anchor="t">
            <a:normAutofit/>
          </a:bodyPr>
          <a:lstStyle/>
          <a:p>
            <a:pPr>
              <a:lnSpc>
                <a:spcPct val="90000"/>
              </a:lnSpc>
            </a:pPr>
            <a:r>
              <a:rPr lang="en-US" dirty="0" err="1"/>
              <a:t>Synen</a:t>
            </a:r>
            <a:r>
              <a:rPr lang="en-US" dirty="0"/>
              <a:t> </a:t>
            </a:r>
            <a:r>
              <a:rPr lang="en-US" dirty="0" err="1"/>
              <a:t>på</a:t>
            </a:r>
            <a:r>
              <a:rPr lang="en-US" dirty="0"/>
              <a:t> </a:t>
            </a:r>
            <a:r>
              <a:rPr lang="en-US" dirty="0" err="1"/>
              <a:t>hur</a:t>
            </a:r>
            <a:r>
              <a:rPr lang="en-US" dirty="0"/>
              <a:t> AI </a:t>
            </a:r>
            <a:r>
              <a:rPr lang="en-US" dirty="0" err="1"/>
              <a:t>skulle</a:t>
            </a:r>
            <a:r>
              <a:rPr lang="en-US" dirty="0"/>
              <a:t> </a:t>
            </a:r>
            <a:r>
              <a:rPr lang="en-US" dirty="0" err="1"/>
              <a:t>kunna</a:t>
            </a:r>
            <a:r>
              <a:rPr lang="en-US" dirty="0"/>
              <a:t> </a:t>
            </a:r>
            <a:r>
              <a:rPr lang="en-US" dirty="0" err="1"/>
              <a:t>underlätta</a:t>
            </a:r>
            <a:r>
              <a:rPr lang="en-US" dirty="0"/>
              <a:t> </a:t>
            </a:r>
            <a:r>
              <a:rPr lang="en-US" dirty="0" err="1"/>
              <a:t>arbetet</a:t>
            </a:r>
            <a:endParaRPr lang="en-US" dirty="0"/>
          </a:p>
        </p:txBody>
      </p:sp>
      <p:graphicFrame>
        <p:nvGraphicFramePr>
          <p:cNvPr id="24" name="Content Placeholder 1">
            <a:extLst>
              <a:ext uri="{FF2B5EF4-FFF2-40B4-BE49-F238E27FC236}">
                <a16:creationId xmlns:a16="http://schemas.microsoft.com/office/drawing/2014/main" id="{DF17EB6D-B074-AC7A-0157-382FA423C4D2}"/>
              </a:ext>
            </a:extLst>
          </p:cNvPr>
          <p:cNvGraphicFramePr>
            <a:graphicFrameLocks noGrp="1"/>
          </p:cNvGraphicFramePr>
          <p:nvPr>
            <p:ph sz="quarter" idx="13"/>
            <p:extLst>
              <p:ext uri="{D42A27DB-BD31-4B8C-83A1-F6EECF244321}">
                <p14:modId xmlns:p14="http://schemas.microsoft.com/office/powerpoint/2010/main" val="4215009724"/>
              </p:ext>
            </p:extLst>
          </p:nvPr>
        </p:nvGraphicFramePr>
        <p:xfrm>
          <a:off x="1035825" y="1750060"/>
          <a:ext cx="9707561" cy="33578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22847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6B81F683-49E0-DFB5-BB1F-382653A14625}"/>
              </a:ext>
            </a:extLst>
          </p:cNvPr>
          <p:cNvSpPr>
            <a:spLocks noGrp="1"/>
          </p:cNvSpPr>
          <p:nvPr>
            <p:ph sz="quarter" idx="13"/>
          </p:nvPr>
        </p:nvSpPr>
        <p:spPr/>
        <p:txBody>
          <a:bodyPr/>
          <a:lstStyle/>
          <a:p>
            <a:pPr marL="0" indent="0">
              <a:buNone/>
            </a:pPr>
            <a:r>
              <a:rPr lang="sv-SE" sz="1800" b="0" i="1" dirty="0">
                <a:effectLst/>
                <a:latin typeface="Times New Roman" panose="02020603050405020304" pitchFamily="18" charset="0"/>
              </a:rPr>
              <a:t>”Jag tänker att AI trots allt kan utföra många av de repetitiva, monotona arbetsuppgifterna som idag görs manuellt, ibland av flera personer i ett och samma system. Med en effektiv och snabbare bearbetning av data kan tid frigöras för andra uppgifter.”</a:t>
            </a:r>
            <a:r>
              <a:rPr lang="sv-SE" sz="1800" b="0" i="0" dirty="0">
                <a:effectLst/>
                <a:latin typeface="Times New Roman" panose="02020603050405020304" pitchFamily="18" charset="0"/>
              </a:rPr>
              <a:t> - citat från </a:t>
            </a:r>
            <a:r>
              <a:rPr lang="sv-SE" sz="1800" b="0" i="0" dirty="0" err="1">
                <a:effectLst/>
                <a:latin typeface="Times New Roman" panose="02020603050405020304" pitchFamily="18" charset="0"/>
              </a:rPr>
              <a:t>frisvar</a:t>
            </a:r>
            <a:endParaRPr lang="sv-SE" sz="1800" b="0" i="0" dirty="0">
              <a:effectLst/>
              <a:latin typeface="Times New Roman" panose="02020603050405020304" pitchFamily="18" charset="0"/>
            </a:endParaRPr>
          </a:p>
          <a:p>
            <a:pPr marL="0" indent="0">
              <a:buNone/>
            </a:pPr>
            <a:endParaRPr lang="sv-SE" sz="1800" b="0" i="1" dirty="0">
              <a:solidFill>
                <a:srgbClr val="000000"/>
              </a:solidFill>
              <a:effectLst/>
              <a:latin typeface="Times New Roman" panose="02020603050405020304" pitchFamily="18" charset="0"/>
            </a:endParaRPr>
          </a:p>
          <a:p>
            <a:pPr marL="0" indent="0">
              <a:buNone/>
            </a:pPr>
            <a:r>
              <a:rPr lang="sv-SE" sz="1800" b="0" i="1" dirty="0">
                <a:solidFill>
                  <a:srgbClr val="000000"/>
                </a:solidFill>
                <a:effectLst/>
                <a:latin typeface="Times New Roman" panose="02020603050405020304" pitchFamily="18" charset="0"/>
              </a:rPr>
              <a:t>”Kompetensen att kunna hantera människor i olika typer av möten. AI kan aldrig ersätta det personliga mötet och empatin från en riktig människa. Vi behöver möta riktiga människor när vi exempelvis kommer till en reception.”</a:t>
            </a:r>
            <a:r>
              <a:rPr lang="sv-SE" sz="1800" b="0" i="0" dirty="0">
                <a:solidFill>
                  <a:srgbClr val="000000"/>
                </a:solidFill>
                <a:effectLst/>
                <a:latin typeface="Times New Roman" panose="02020603050405020304" pitchFamily="18" charset="0"/>
              </a:rPr>
              <a:t> - citat från </a:t>
            </a:r>
            <a:r>
              <a:rPr lang="sv-SE" sz="1800" b="0" i="0" dirty="0" err="1">
                <a:solidFill>
                  <a:srgbClr val="000000"/>
                </a:solidFill>
                <a:effectLst/>
                <a:latin typeface="Times New Roman" panose="02020603050405020304" pitchFamily="18" charset="0"/>
              </a:rPr>
              <a:t>frisvar</a:t>
            </a:r>
            <a:endParaRPr lang="sv-SE" dirty="0"/>
          </a:p>
        </p:txBody>
      </p:sp>
      <p:sp>
        <p:nvSpPr>
          <p:cNvPr id="3" name="Rubrik 2">
            <a:extLst>
              <a:ext uri="{FF2B5EF4-FFF2-40B4-BE49-F238E27FC236}">
                <a16:creationId xmlns:a16="http://schemas.microsoft.com/office/drawing/2014/main" id="{16FA3708-E7A2-EDBD-50CA-BC7B7012E194}"/>
              </a:ext>
            </a:extLst>
          </p:cNvPr>
          <p:cNvSpPr>
            <a:spLocks noGrp="1"/>
          </p:cNvSpPr>
          <p:nvPr>
            <p:ph type="title"/>
          </p:nvPr>
        </p:nvSpPr>
        <p:spPr/>
        <p:txBody>
          <a:bodyPr/>
          <a:lstStyle/>
          <a:p>
            <a:endParaRPr lang="sv-SE"/>
          </a:p>
        </p:txBody>
      </p:sp>
    </p:spTree>
    <p:extLst>
      <p:ext uri="{BB962C8B-B14F-4D97-AF65-F5344CB8AC3E}">
        <p14:creationId xmlns:p14="http://schemas.microsoft.com/office/powerpoint/2010/main" val="2495992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5" name="Title 3">
            <a:extLst>
              <a:ext uri="{FF2B5EF4-FFF2-40B4-BE49-F238E27FC236}">
                <a16:creationId xmlns:a16="http://schemas.microsoft.com/office/drawing/2014/main" id="{D2AA8043-A091-D547-DF9D-6D6440800532}"/>
              </a:ext>
            </a:extLst>
          </p:cNvPr>
          <p:cNvSpPr>
            <a:spLocks noGrp="1"/>
          </p:cNvSpPr>
          <p:nvPr>
            <p:ph type="title"/>
          </p:nvPr>
        </p:nvSpPr>
        <p:spPr>
          <a:xfrm>
            <a:off x="482605" y="365126"/>
            <a:ext cx="9717083" cy="1299772"/>
          </a:xfrm>
        </p:spPr>
        <p:txBody>
          <a:bodyPr anchor="t">
            <a:normAutofit/>
          </a:bodyPr>
          <a:lstStyle/>
          <a:p>
            <a:pPr>
              <a:lnSpc>
                <a:spcPct val="90000"/>
              </a:lnSpc>
            </a:pPr>
            <a:r>
              <a:rPr lang="sv-SE" sz="3400" b="1" i="0" dirty="0">
                <a:effectLst/>
              </a:rPr>
              <a:t>I vilken grad tror du att AI kommer att påverka ditt sätt att arbeta under de kommande fem åren?</a:t>
            </a:r>
            <a:r>
              <a:rPr lang="sv-SE" sz="3400" b="0" i="0" dirty="0">
                <a:effectLst/>
              </a:rPr>
              <a:t> </a:t>
            </a:r>
            <a:endParaRPr lang="en-US" sz="3400" dirty="0"/>
          </a:p>
        </p:txBody>
      </p:sp>
      <p:pic>
        <p:nvPicPr>
          <p:cNvPr id="4100" name="Picture 4" descr="En bild som visar text, skärmbild, nummer, Teckensnitt&#10;&#10;Automatiskt genererad beskrivning">
            <a:extLst>
              <a:ext uri="{FF2B5EF4-FFF2-40B4-BE49-F238E27FC236}">
                <a16:creationId xmlns:a16="http://schemas.microsoft.com/office/drawing/2014/main" id="{09D918DC-0D10-6AC8-7A69-48AD0E42DC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20198" y="1426590"/>
            <a:ext cx="7551603" cy="48128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6309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En bild som visar text, skärmbild, skärm, programvara&#10;&#10;Automatiskt genererad beskrivning">
            <a:extLst>
              <a:ext uri="{FF2B5EF4-FFF2-40B4-BE49-F238E27FC236}">
                <a16:creationId xmlns:a16="http://schemas.microsoft.com/office/drawing/2014/main" id="{B581934C-2E97-FCCA-BE8B-EC3770C3462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652374" y="1497724"/>
            <a:ext cx="8887252" cy="4457908"/>
          </a:xfrm>
          <a:prstGeom prst="rect">
            <a:avLst/>
          </a:prstGeom>
          <a:solidFill>
            <a:srgbClr val="FFFFFF"/>
          </a:solidFill>
        </p:spPr>
      </p:pic>
      <p:sp>
        <p:nvSpPr>
          <p:cNvPr id="5129" name="Title 3">
            <a:extLst>
              <a:ext uri="{FF2B5EF4-FFF2-40B4-BE49-F238E27FC236}">
                <a16:creationId xmlns:a16="http://schemas.microsoft.com/office/drawing/2014/main" id="{B6F33BC5-8B6C-36E4-656B-C8D17BBFCC59}"/>
              </a:ext>
            </a:extLst>
          </p:cNvPr>
          <p:cNvSpPr>
            <a:spLocks noGrp="1"/>
          </p:cNvSpPr>
          <p:nvPr>
            <p:ph type="title"/>
          </p:nvPr>
        </p:nvSpPr>
        <p:spPr>
          <a:xfrm>
            <a:off x="482605" y="365126"/>
            <a:ext cx="10057021" cy="1299772"/>
          </a:xfrm>
        </p:spPr>
        <p:txBody>
          <a:bodyPr anchor="t">
            <a:normAutofit/>
          </a:bodyPr>
          <a:lstStyle/>
          <a:p>
            <a:pPr>
              <a:lnSpc>
                <a:spcPct val="90000"/>
              </a:lnSpc>
            </a:pPr>
            <a:r>
              <a:rPr lang="sv-SE" b="1" i="0" dirty="0">
                <a:effectLst/>
              </a:rPr>
              <a:t>Vilka är hindren för att använda AI mer?</a:t>
            </a:r>
            <a:endParaRPr lang="en-US" dirty="0"/>
          </a:p>
        </p:txBody>
      </p:sp>
    </p:spTree>
    <p:extLst>
      <p:ext uri="{BB962C8B-B14F-4D97-AF65-F5344CB8AC3E}">
        <p14:creationId xmlns:p14="http://schemas.microsoft.com/office/powerpoint/2010/main" val="2417350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descr="En bild som visar text, skärmbild, Teckensnitt, nummer&#10;&#10;Automatiskt genererad beskrivning">
            <a:extLst>
              <a:ext uri="{FF2B5EF4-FFF2-40B4-BE49-F238E27FC236}">
                <a16:creationId xmlns:a16="http://schemas.microsoft.com/office/drawing/2014/main" id="{C741D142-F420-F89F-0CB6-EF2B7F124A1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2386748" y="1664898"/>
            <a:ext cx="7418503" cy="4506739"/>
          </a:xfrm>
          <a:prstGeom prst="rect">
            <a:avLst/>
          </a:prstGeom>
          <a:noFill/>
          <a:ln>
            <a:noFill/>
          </a:ln>
        </p:spPr>
      </p:pic>
      <p:sp>
        <p:nvSpPr>
          <p:cNvPr id="12" name="Title 3">
            <a:extLst>
              <a:ext uri="{FF2B5EF4-FFF2-40B4-BE49-F238E27FC236}">
                <a16:creationId xmlns:a16="http://schemas.microsoft.com/office/drawing/2014/main" id="{3F81F319-B3E8-D2C7-C8DF-7F243A970245}"/>
              </a:ext>
            </a:extLst>
          </p:cNvPr>
          <p:cNvSpPr>
            <a:spLocks noGrp="1"/>
          </p:cNvSpPr>
          <p:nvPr>
            <p:ph type="title"/>
          </p:nvPr>
        </p:nvSpPr>
        <p:spPr>
          <a:xfrm>
            <a:off x="482605" y="365126"/>
            <a:ext cx="9717083" cy="1299772"/>
          </a:xfrm>
        </p:spPr>
        <p:txBody>
          <a:bodyPr/>
          <a:lstStyle/>
          <a:p>
            <a:r>
              <a:rPr lang="sv-SE" sz="3200" dirty="0">
                <a:ea typeface="Arial" panose="020B0604020202020204" pitchFamily="34" charset="0"/>
              </a:rPr>
              <a:t>F</a:t>
            </a:r>
            <a:r>
              <a:rPr lang="sv-SE" sz="3200" b="1" dirty="0">
                <a:effectLst/>
                <a:latin typeface="Times New Roman" panose="02020603050405020304" pitchFamily="18" charset="0"/>
                <a:ea typeface="Arial" panose="020B0604020202020204" pitchFamily="34" charset="0"/>
                <a:cs typeface="Times New Roman" panose="02020603050405020304" pitchFamily="18" charset="0"/>
              </a:rPr>
              <a:t>å har fått den kompetensutveckling de behöver när det gäller den AI som används i arbetet. </a:t>
            </a:r>
            <a:br>
              <a:rPr lang="sv-SE" sz="1800" dirty="0">
                <a:effectLst/>
                <a:latin typeface="Arial" panose="020B0604020202020204" pitchFamily="34" charset="0"/>
                <a:ea typeface="Arial" panose="020B0604020202020204" pitchFamily="34" charset="0"/>
                <a:cs typeface="Times New Roman" panose="02020603050405020304" pitchFamily="18" charset="0"/>
              </a:rPr>
            </a:br>
            <a:endParaRPr lang="en-US" dirty="0"/>
          </a:p>
        </p:txBody>
      </p:sp>
    </p:spTree>
    <p:extLst>
      <p:ext uri="{BB962C8B-B14F-4D97-AF65-F5344CB8AC3E}">
        <p14:creationId xmlns:p14="http://schemas.microsoft.com/office/powerpoint/2010/main" val="844297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36FD8D25-0518-AA20-67BD-614559B7FFE1}"/>
              </a:ext>
            </a:extLst>
          </p:cNvPr>
          <p:cNvSpPr>
            <a:spLocks noGrp="1"/>
          </p:cNvSpPr>
          <p:nvPr>
            <p:ph sz="quarter" idx="17"/>
          </p:nvPr>
        </p:nvSpPr>
        <p:spPr>
          <a:xfrm>
            <a:off x="482605" y="1936376"/>
            <a:ext cx="11230726" cy="3940549"/>
          </a:xfrm>
        </p:spPr>
        <p:txBody>
          <a:bodyPr/>
          <a:lstStyle/>
          <a:p>
            <a:r>
              <a:rPr lang="sv-SE" sz="1800" b="0" i="0" dirty="0">
                <a:solidFill>
                  <a:srgbClr val="000000"/>
                </a:solidFill>
                <a:effectLst/>
                <a:latin typeface="Times New Roman" panose="02020603050405020304" pitchFamily="18" charset="0"/>
              </a:rPr>
              <a:t>I enkäten ställdes frågor om man tror att AI kommer att ha en positiv eller negativ effekt på verksamhetens kvalitet, effektivitet och arbetsmiljö.</a:t>
            </a:r>
            <a:r>
              <a:rPr lang="sv-SE" sz="1800" b="0" i="0" dirty="0">
                <a:effectLst/>
                <a:latin typeface="Times New Roman" panose="02020603050405020304" pitchFamily="18" charset="0"/>
              </a:rPr>
              <a:t> </a:t>
            </a:r>
            <a:endParaRPr lang="sv-SE" sz="1800" b="0" i="0" dirty="0">
              <a:effectLst/>
              <a:latin typeface="+mj-lt"/>
            </a:endParaRPr>
          </a:p>
          <a:p>
            <a:r>
              <a:rPr lang="sv-SE" sz="1800" b="0" i="0" dirty="0">
                <a:effectLst/>
                <a:latin typeface="+mj-lt"/>
              </a:rPr>
              <a:t>Allra störst positiv effekt tror många att AI kommer att ha på verksamhetens </a:t>
            </a:r>
            <a:r>
              <a:rPr lang="sv-SE" sz="1800" b="1" i="0" dirty="0">
                <a:effectLst/>
                <a:latin typeface="+mj-lt"/>
              </a:rPr>
              <a:t>effektivitet.</a:t>
            </a:r>
            <a:endParaRPr lang="sv-SE" dirty="0">
              <a:latin typeface="+mj-lt"/>
            </a:endParaRPr>
          </a:p>
          <a:p>
            <a:r>
              <a:rPr lang="sv-SE" b="0" i="0" dirty="0">
                <a:solidFill>
                  <a:srgbClr val="000000"/>
                </a:solidFill>
                <a:effectLst/>
                <a:latin typeface="Times New Roman" panose="02020603050405020304" pitchFamily="18" charset="0"/>
              </a:rPr>
              <a:t>Färre tror att verksamhetens </a:t>
            </a:r>
            <a:r>
              <a:rPr lang="sv-SE" b="1" i="0" dirty="0">
                <a:solidFill>
                  <a:srgbClr val="000000"/>
                </a:solidFill>
                <a:effectLst/>
                <a:latin typeface="Times New Roman" panose="02020603050405020304" pitchFamily="18" charset="0"/>
              </a:rPr>
              <a:t>arbetsmiljö</a:t>
            </a:r>
            <a:r>
              <a:rPr lang="sv-SE" b="0" i="0" dirty="0">
                <a:solidFill>
                  <a:srgbClr val="000000"/>
                </a:solidFill>
                <a:effectLst/>
                <a:latin typeface="Times New Roman" panose="02020603050405020304" pitchFamily="18" charset="0"/>
              </a:rPr>
              <a:t> och </a:t>
            </a:r>
            <a:r>
              <a:rPr lang="sv-SE" b="1" i="0" dirty="0">
                <a:solidFill>
                  <a:srgbClr val="000000"/>
                </a:solidFill>
                <a:effectLst/>
                <a:latin typeface="Times New Roman" panose="02020603050405020304" pitchFamily="18" charset="0"/>
              </a:rPr>
              <a:t>kvalitet </a:t>
            </a:r>
            <a:r>
              <a:rPr lang="sv-SE" i="0" dirty="0">
                <a:solidFill>
                  <a:srgbClr val="000000"/>
                </a:solidFill>
                <a:effectLst/>
                <a:latin typeface="Times New Roman" panose="02020603050405020304" pitchFamily="18" charset="0"/>
              </a:rPr>
              <a:t>kommer att påverkas positivt, </a:t>
            </a:r>
            <a:r>
              <a:rPr lang="sv-SE" b="0" i="0" dirty="0">
                <a:solidFill>
                  <a:srgbClr val="000000"/>
                </a:solidFill>
                <a:effectLst/>
                <a:latin typeface="Times New Roman" panose="02020603050405020304" pitchFamily="18" charset="0"/>
              </a:rPr>
              <a:t>vilket är särskilt tydligt bland de medicinska sekreterarna. Där tror drygt en femtedel att AI på sikt kommer att ha en övervägande negativ effekt på arbetsmiljön vilket är oroväckande.</a:t>
            </a:r>
          </a:p>
        </p:txBody>
      </p:sp>
      <p:sp>
        <p:nvSpPr>
          <p:cNvPr id="4" name="Rubrik 3">
            <a:extLst>
              <a:ext uri="{FF2B5EF4-FFF2-40B4-BE49-F238E27FC236}">
                <a16:creationId xmlns:a16="http://schemas.microsoft.com/office/drawing/2014/main" id="{CDBFAB92-11B4-3CD8-0BF7-9E0A206589E0}"/>
              </a:ext>
            </a:extLst>
          </p:cNvPr>
          <p:cNvSpPr>
            <a:spLocks noGrp="1"/>
          </p:cNvSpPr>
          <p:nvPr>
            <p:ph type="title"/>
          </p:nvPr>
        </p:nvSpPr>
        <p:spPr>
          <a:xfrm>
            <a:off x="482605" y="365126"/>
            <a:ext cx="10880160" cy="1571250"/>
          </a:xfrm>
        </p:spPr>
        <p:txBody>
          <a:bodyPr/>
          <a:lstStyle/>
          <a:p>
            <a:r>
              <a:rPr lang="sv-SE" dirty="0"/>
              <a:t>Vilken påverkan har AI på verksamheten? </a:t>
            </a:r>
          </a:p>
        </p:txBody>
      </p:sp>
    </p:spTree>
    <p:extLst>
      <p:ext uri="{BB962C8B-B14F-4D97-AF65-F5344CB8AC3E}">
        <p14:creationId xmlns:p14="http://schemas.microsoft.com/office/powerpoint/2010/main" val="582230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5B103487-FE4B-043B-903F-38032B08ACB3}"/>
              </a:ext>
            </a:extLst>
          </p:cNvPr>
          <p:cNvSpPr>
            <a:spLocks noGrp="1"/>
          </p:cNvSpPr>
          <p:nvPr>
            <p:ph sz="quarter" idx="17"/>
          </p:nvPr>
        </p:nvSpPr>
        <p:spPr>
          <a:xfrm>
            <a:off x="482605" y="2725445"/>
            <a:ext cx="11230726" cy="3151480"/>
          </a:xfrm>
        </p:spPr>
        <p:txBody>
          <a:bodyPr/>
          <a:lstStyle/>
          <a:p>
            <a:pPr marL="0" indent="0">
              <a:buNone/>
            </a:pPr>
            <a:r>
              <a:rPr lang="sv-SE" sz="1800" b="0" i="1" dirty="0">
                <a:solidFill>
                  <a:srgbClr val="000000"/>
                </a:solidFill>
                <a:effectLst/>
                <a:latin typeface="Times New Roman" panose="02020603050405020304" pitchFamily="18" charset="0"/>
              </a:rPr>
              <a:t>”Vad gäller taligenkänning anser jag att patientsäkerheten är hotad. Vi medicinska sekreterare reagerar när vi skriver diktat om läkaren säger fel - och det gör läkarna väldigt ofta, Taligenkänningen reagerar inte om läkaren säger till exempel höger ben men menar vänster ben, vi sekreterare reagerar. Vi ändrar grammatik och gör att texten blir förståelig, det kan inte Taligenkänningen.”</a:t>
            </a:r>
            <a:r>
              <a:rPr lang="sv-SE" sz="1800" b="0" i="0" dirty="0">
                <a:solidFill>
                  <a:srgbClr val="000000"/>
                </a:solidFill>
                <a:effectLst/>
                <a:latin typeface="Times New Roman" panose="02020603050405020304" pitchFamily="18" charset="0"/>
              </a:rPr>
              <a:t> - citat från </a:t>
            </a:r>
            <a:r>
              <a:rPr lang="sv-SE" sz="1800" b="0" i="0" dirty="0" err="1">
                <a:solidFill>
                  <a:srgbClr val="000000"/>
                </a:solidFill>
                <a:effectLst/>
                <a:latin typeface="Times New Roman" panose="02020603050405020304" pitchFamily="18" charset="0"/>
              </a:rPr>
              <a:t>frisvar</a:t>
            </a:r>
            <a:r>
              <a:rPr lang="sv-SE" sz="1800" b="0" i="0" dirty="0">
                <a:solidFill>
                  <a:srgbClr val="000000"/>
                </a:solidFill>
                <a:effectLst/>
                <a:latin typeface="Times New Roman" panose="02020603050405020304" pitchFamily="18" charset="0"/>
              </a:rPr>
              <a:t> </a:t>
            </a:r>
            <a:endParaRPr lang="sv-SE" dirty="0"/>
          </a:p>
        </p:txBody>
      </p:sp>
      <p:sp>
        <p:nvSpPr>
          <p:cNvPr id="4" name="Rubrik 3">
            <a:extLst>
              <a:ext uri="{FF2B5EF4-FFF2-40B4-BE49-F238E27FC236}">
                <a16:creationId xmlns:a16="http://schemas.microsoft.com/office/drawing/2014/main" id="{F3DCCF92-742C-70A5-4704-A4DDC8867A39}"/>
              </a:ext>
            </a:extLst>
          </p:cNvPr>
          <p:cNvSpPr>
            <a:spLocks noGrp="1"/>
          </p:cNvSpPr>
          <p:nvPr>
            <p:ph type="title"/>
          </p:nvPr>
        </p:nvSpPr>
        <p:spPr/>
        <p:txBody>
          <a:bodyPr/>
          <a:lstStyle/>
          <a:p>
            <a:endParaRPr lang="sv-SE" dirty="0"/>
          </a:p>
        </p:txBody>
      </p:sp>
    </p:spTree>
    <p:extLst>
      <p:ext uri="{BB962C8B-B14F-4D97-AF65-F5344CB8AC3E}">
        <p14:creationId xmlns:p14="http://schemas.microsoft.com/office/powerpoint/2010/main" val="10534065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4FA61210-EAEE-6D24-91E2-6FB35D0E5B7F}"/>
              </a:ext>
            </a:extLst>
          </p:cNvPr>
          <p:cNvSpPr>
            <a:spLocks noGrp="1"/>
          </p:cNvSpPr>
          <p:nvPr>
            <p:ph type="title"/>
          </p:nvPr>
        </p:nvSpPr>
        <p:spPr>
          <a:xfrm>
            <a:off x="482605" y="365126"/>
            <a:ext cx="11230726" cy="1299772"/>
          </a:xfrm>
        </p:spPr>
        <p:txBody>
          <a:bodyPr/>
          <a:lstStyle/>
          <a:p>
            <a:r>
              <a:rPr lang="sv-SE" sz="3200" b="1" dirty="0">
                <a:effectLst/>
                <a:latin typeface="Times New Roman" panose="02020603050405020304" pitchFamily="18" charset="0"/>
                <a:ea typeface="Arial" panose="020B0604020202020204" pitchFamily="34" charset="0"/>
                <a:cs typeface="Times New Roman" panose="02020603050405020304" pitchFamily="18" charset="0"/>
              </a:rPr>
              <a:t>Upplever du att ni som användare involveras i tillräcklig grad vid införandet av AI-verktyg som berör ditt arbete?</a:t>
            </a:r>
            <a:br>
              <a:rPr lang="sv-SE" sz="1800" dirty="0">
                <a:effectLst/>
                <a:latin typeface="Arial" panose="020B0604020202020204" pitchFamily="34" charset="0"/>
                <a:ea typeface="Arial" panose="020B0604020202020204" pitchFamily="34" charset="0"/>
                <a:cs typeface="Times New Roman" panose="02020603050405020304" pitchFamily="18" charset="0"/>
              </a:rPr>
            </a:br>
            <a:endParaRPr lang="sv-SE" dirty="0"/>
          </a:p>
        </p:txBody>
      </p:sp>
      <p:pic>
        <p:nvPicPr>
          <p:cNvPr id="5" name="Bildobjekt 4" descr="En bild som visar text, skärmbild, nummer, Teckensnitt&#10;&#10;Automatiskt genererad beskrivning">
            <a:extLst>
              <a:ext uri="{FF2B5EF4-FFF2-40B4-BE49-F238E27FC236}">
                <a16:creationId xmlns:a16="http://schemas.microsoft.com/office/drawing/2014/main" id="{61FD092B-3A32-682F-786B-68D8BC92DDD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57997" y="1473639"/>
            <a:ext cx="7476005" cy="4604992"/>
          </a:xfrm>
          <a:prstGeom prst="rect">
            <a:avLst/>
          </a:prstGeom>
          <a:noFill/>
          <a:ln>
            <a:noFill/>
          </a:ln>
        </p:spPr>
      </p:pic>
    </p:spTree>
    <p:extLst>
      <p:ext uri="{BB962C8B-B14F-4D97-AF65-F5344CB8AC3E}">
        <p14:creationId xmlns:p14="http://schemas.microsoft.com/office/powerpoint/2010/main" val="897024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290C033E-E6A6-5350-FE6F-3795F1ACB035}"/>
              </a:ext>
            </a:extLst>
          </p:cNvPr>
          <p:cNvSpPr>
            <a:spLocks noGrp="1"/>
          </p:cNvSpPr>
          <p:nvPr>
            <p:ph type="title"/>
          </p:nvPr>
        </p:nvSpPr>
        <p:spPr>
          <a:xfrm>
            <a:off x="599739" y="685800"/>
            <a:ext cx="9554229" cy="979098"/>
          </a:xfrm>
        </p:spPr>
        <p:txBody>
          <a:bodyPr/>
          <a:lstStyle/>
          <a:p>
            <a:pPr>
              <a:lnSpc>
                <a:spcPts val="1400"/>
              </a:lnSpc>
              <a:spcAft>
                <a:spcPts val="800"/>
              </a:spcAft>
            </a:pPr>
            <a:r>
              <a:rPr lang="sv-SE" sz="4000" dirty="0">
                <a:effectLst/>
                <a:latin typeface="+mj-lt"/>
                <a:ea typeface="Arial" panose="020B0604020202020204" pitchFamily="34" charset="0"/>
                <a:cs typeface="Times New Roman" panose="02020603050405020304" pitchFamily="18" charset="0"/>
              </a:rPr>
              <a:t>Oro för att förlora jobbet </a:t>
            </a:r>
          </a:p>
        </p:txBody>
      </p:sp>
      <p:pic>
        <p:nvPicPr>
          <p:cNvPr id="5" name="Bildobjekt 4" descr="En bild som visar text, skärmbild, skärm, Teckensnitt&#10;&#10;Automatiskt genererad beskrivning">
            <a:extLst>
              <a:ext uri="{FF2B5EF4-FFF2-40B4-BE49-F238E27FC236}">
                <a16:creationId xmlns:a16="http://schemas.microsoft.com/office/drawing/2014/main" id="{F52566F2-3BBD-D339-36A0-CFDA5ACC261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73497" y="1175349"/>
            <a:ext cx="8445005" cy="5067003"/>
          </a:xfrm>
          <a:prstGeom prst="rect">
            <a:avLst/>
          </a:prstGeom>
          <a:noFill/>
          <a:ln>
            <a:noFill/>
          </a:ln>
        </p:spPr>
      </p:pic>
    </p:spTree>
    <p:extLst>
      <p:ext uri="{BB962C8B-B14F-4D97-AF65-F5344CB8AC3E}">
        <p14:creationId xmlns:p14="http://schemas.microsoft.com/office/powerpoint/2010/main" val="681828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CF8F9D65-8784-C503-1A4B-B19AA3B67355}"/>
              </a:ext>
            </a:extLst>
          </p:cNvPr>
          <p:cNvSpPr>
            <a:spLocks noGrp="1"/>
          </p:cNvSpPr>
          <p:nvPr>
            <p:ph type="title"/>
          </p:nvPr>
        </p:nvSpPr>
        <p:spPr>
          <a:xfrm>
            <a:off x="482605" y="365126"/>
            <a:ext cx="9717083" cy="1299772"/>
          </a:xfrm>
        </p:spPr>
        <p:txBody>
          <a:bodyPr anchor="t">
            <a:normAutofit/>
          </a:bodyPr>
          <a:lstStyle/>
          <a:p>
            <a:r>
              <a:rPr lang="sv-SE"/>
              <a:t>Bakgrund</a:t>
            </a:r>
          </a:p>
        </p:txBody>
      </p:sp>
      <p:graphicFrame>
        <p:nvGraphicFramePr>
          <p:cNvPr id="7" name="Platshållare för innehåll 1">
            <a:extLst>
              <a:ext uri="{FF2B5EF4-FFF2-40B4-BE49-F238E27FC236}">
                <a16:creationId xmlns:a16="http://schemas.microsoft.com/office/drawing/2014/main" id="{CFC2F22C-DC35-E8EC-25A7-22C9140B74E3}"/>
              </a:ext>
            </a:extLst>
          </p:cNvPr>
          <p:cNvGraphicFramePr>
            <a:graphicFrameLocks noGrp="1"/>
          </p:cNvGraphicFramePr>
          <p:nvPr>
            <p:ph sz="quarter" idx="13"/>
            <p:extLst>
              <p:ext uri="{D42A27DB-BD31-4B8C-83A1-F6EECF244321}">
                <p14:modId xmlns:p14="http://schemas.microsoft.com/office/powerpoint/2010/main" val="3104783931"/>
              </p:ext>
            </p:extLst>
          </p:nvPr>
        </p:nvGraphicFramePr>
        <p:xfrm>
          <a:off x="482605" y="1584548"/>
          <a:ext cx="9707561" cy="38315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41910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3F6577CD-35E9-DEC8-2F4E-3E6570E8347A}"/>
              </a:ext>
            </a:extLst>
          </p:cNvPr>
          <p:cNvSpPr>
            <a:spLocks noGrp="1"/>
          </p:cNvSpPr>
          <p:nvPr>
            <p:ph sz="quarter" idx="17"/>
          </p:nvPr>
        </p:nvSpPr>
        <p:spPr>
          <a:xfrm>
            <a:off x="482605" y="2519045"/>
            <a:ext cx="11230726" cy="3357880"/>
          </a:xfrm>
        </p:spPr>
        <p:txBody>
          <a:bodyPr/>
          <a:lstStyle/>
          <a:p>
            <a:r>
              <a:rPr lang="sv-SE" dirty="0">
                <a:latin typeface="Times New Roman" panose="02020603050405020304" pitchFamily="18" charset="0"/>
                <a:ea typeface="Arial" panose="020B0604020202020204" pitchFamily="34" charset="0"/>
              </a:rPr>
              <a:t>R</a:t>
            </a:r>
            <a:r>
              <a:rPr lang="sv-SE" sz="1800" dirty="0">
                <a:effectLst/>
                <a:latin typeface="Times New Roman" panose="02020603050405020304" pitchFamily="18" charset="0"/>
                <a:ea typeface="Arial" panose="020B0604020202020204" pitchFamily="34" charset="0"/>
              </a:rPr>
              <a:t>esultaten indikerar att kompetensutveckling har påverkan på inställningen till AI och att de som fått kompetensutveckling: </a:t>
            </a:r>
          </a:p>
          <a:p>
            <a:r>
              <a:rPr lang="sv-SE" dirty="0">
                <a:latin typeface="Times New Roman" panose="02020603050405020304" pitchFamily="18" charset="0"/>
                <a:ea typeface="Arial" panose="020B0604020202020204" pitchFamily="34" charset="0"/>
              </a:rPr>
              <a:t>H</a:t>
            </a:r>
            <a:r>
              <a:rPr lang="sv-SE" sz="1800" dirty="0">
                <a:effectLst/>
                <a:latin typeface="Times New Roman" panose="02020603050405020304" pitchFamily="18" charset="0"/>
                <a:ea typeface="Arial" panose="020B0604020202020204" pitchFamily="34" charset="0"/>
              </a:rPr>
              <a:t>ar en mer positiv inställning till AI.</a:t>
            </a:r>
          </a:p>
          <a:p>
            <a:r>
              <a:rPr lang="sv-SE" dirty="0">
                <a:solidFill>
                  <a:srgbClr val="000000"/>
                </a:solidFill>
                <a:latin typeface="Times New Roman" panose="02020603050405020304" pitchFamily="18" charset="0"/>
              </a:rPr>
              <a:t>Ä</a:t>
            </a:r>
            <a:r>
              <a:rPr lang="sv-SE" dirty="0">
                <a:solidFill>
                  <a:srgbClr val="000000"/>
                </a:solidFill>
                <a:latin typeface="+mj-lt"/>
              </a:rPr>
              <a:t>r mer positiva till AI:s påverkan på arbetslivet. </a:t>
            </a:r>
          </a:p>
          <a:p>
            <a:r>
              <a:rPr lang="sv-SE" dirty="0">
                <a:latin typeface="Times New Roman" panose="02020603050405020304" pitchFamily="18" charset="0"/>
                <a:ea typeface="Arial" panose="020B0604020202020204" pitchFamily="34" charset="0"/>
              </a:rPr>
              <a:t>I högre grad </a:t>
            </a:r>
            <a:r>
              <a:rPr lang="sv-SE" sz="1800" dirty="0">
                <a:effectLst/>
                <a:latin typeface="Times New Roman" panose="02020603050405020304" pitchFamily="18" charset="0"/>
                <a:ea typeface="Arial" panose="020B0604020202020204" pitchFamily="34" charset="0"/>
              </a:rPr>
              <a:t>upplever att AI kommer att ha positiva effekter på verksamheten.</a:t>
            </a:r>
            <a:r>
              <a:rPr lang="sv-SE" sz="1800" dirty="0">
                <a:solidFill>
                  <a:srgbClr val="FF0000"/>
                </a:solidFill>
                <a:effectLst/>
                <a:latin typeface="Times New Roman" panose="02020603050405020304" pitchFamily="18" charset="0"/>
                <a:ea typeface="Arial" panose="020B0604020202020204" pitchFamily="34" charset="0"/>
              </a:rPr>
              <a:t> </a:t>
            </a:r>
            <a:endParaRPr lang="sv-SE" dirty="0">
              <a:latin typeface="Times New Roman" panose="02020603050405020304" pitchFamily="18" charset="0"/>
              <a:ea typeface="Arial" panose="020B0604020202020204" pitchFamily="34" charset="0"/>
            </a:endParaRPr>
          </a:p>
        </p:txBody>
      </p:sp>
      <p:sp>
        <p:nvSpPr>
          <p:cNvPr id="4" name="Rubrik 3">
            <a:extLst>
              <a:ext uri="{FF2B5EF4-FFF2-40B4-BE49-F238E27FC236}">
                <a16:creationId xmlns:a16="http://schemas.microsoft.com/office/drawing/2014/main" id="{A5102152-36CF-2BE0-8392-0EC1E46777EE}"/>
              </a:ext>
            </a:extLst>
          </p:cNvPr>
          <p:cNvSpPr>
            <a:spLocks noGrp="1"/>
          </p:cNvSpPr>
          <p:nvPr>
            <p:ph type="title"/>
          </p:nvPr>
        </p:nvSpPr>
        <p:spPr/>
        <p:txBody>
          <a:bodyPr/>
          <a:lstStyle/>
          <a:p>
            <a:r>
              <a:rPr lang="sv-SE" sz="4000" dirty="0"/>
              <a:t>Pilotgrupp – medicinska sekreterare</a:t>
            </a:r>
            <a:br>
              <a:rPr lang="sv-SE" sz="4000" dirty="0"/>
            </a:br>
            <a:r>
              <a:rPr lang="sv-SE" sz="4000" dirty="0"/>
              <a:t>- Kompetensutveckling</a:t>
            </a:r>
          </a:p>
        </p:txBody>
      </p:sp>
    </p:spTree>
    <p:extLst>
      <p:ext uri="{BB962C8B-B14F-4D97-AF65-F5344CB8AC3E}">
        <p14:creationId xmlns:p14="http://schemas.microsoft.com/office/powerpoint/2010/main" val="31680875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DBC559FE-8B66-C7FE-B941-16919118309C}"/>
              </a:ext>
            </a:extLst>
          </p:cNvPr>
          <p:cNvSpPr>
            <a:spLocks noGrp="1"/>
          </p:cNvSpPr>
          <p:nvPr>
            <p:ph type="title"/>
          </p:nvPr>
        </p:nvSpPr>
        <p:spPr/>
        <p:txBody>
          <a:bodyPr/>
          <a:lstStyle/>
          <a:p>
            <a:r>
              <a:rPr lang="sv-SE" sz="3200" b="1" dirty="0">
                <a:effectLst/>
                <a:latin typeface="Times New Roman" panose="02020603050405020304" pitchFamily="18" charset="0"/>
                <a:ea typeface="Arial" panose="020B0604020202020204" pitchFamily="34" charset="0"/>
              </a:rPr>
              <a:t>Tror du att AI på sikt kommer att ha en positiv eller negativ effekt på verksamhetens effektivitet? </a:t>
            </a:r>
            <a:endParaRPr lang="sv-SE" sz="3200" dirty="0"/>
          </a:p>
        </p:txBody>
      </p:sp>
      <p:pic>
        <p:nvPicPr>
          <p:cNvPr id="5" name="Picture 1728785736">
            <a:extLst>
              <a:ext uri="{FF2B5EF4-FFF2-40B4-BE49-F238E27FC236}">
                <a16:creationId xmlns:a16="http://schemas.microsoft.com/office/drawing/2014/main" id="{365796B3-BA48-C9D6-AF4A-04F280E5D1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2632" y="1664898"/>
            <a:ext cx="7066736" cy="4100120"/>
          </a:xfrm>
          <a:prstGeom prst="rect">
            <a:avLst/>
          </a:prstGeom>
        </p:spPr>
      </p:pic>
    </p:spTree>
    <p:extLst>
      <p:ext uri="{BB962C8B-B14F-4D97-AF65-F5344CB8AC3E}">
        <p14:creationId xmlns:p14="http://schemas.microsoft.com/office/powerpoint/2010/main" val="8764332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3F6577CD-35E9-DEC8-2F4E-3E6570E8347A}"/>
              </a:ext>
            </a:extLst>
          </p:cNvPr>
          <p:cNvSpPr>
            <a:spLocks noGrp="1"/>
          </p:cNvSpPr>
          <p:nvPr>
            <p:ph sz="quarter" idx="17"/>
          </p:nvPr>
        </p:nvSpPr>
        <p:spPr>
          <a:xfrm>
            <a:off x="482605" y="2519045"/>
            <a:ext cx="11230726" cy="3357880"/>
          </a:xfrm>
        </p:spPr>
        <p:txBody>
          <a:bodyPr/>
          <a:lstStyle/>
          <a:p>
            <a:r>
              <a:rPr lang="sv-SE" sz="1800" i="0" dirty="0">
                <a:effectLst/>
                <a:latin typeface="Times New Roman" panose="02020603050405020304" pitchFamily="18" charset="0"/>
                <a:ea typeface="Arial" panose="020B0604020202020204" pitchFamily="34" charset="0"/>
              </a:rPr>
              <a:t>Medicinska sekreterare upplever i betydligt högre grad att de inte involveras i införandet/implementeringen av AI-verktyg som berör deras arbete än övriga svarsgrupper</a:t>
            </a:r>
          </a:p>
          <a:p>
            <a:r>
              <a:rPr lang="sv-SE" sz="1800" dirty="0">
                <a:effectLst/>
                <a:latin typeface="Times New Roman" panose="02020603050405020304" pitchFamily="18" charset="0"/>
                <a:ea typeface="Times New Roman" panose="02020603050405020304" pitchFamily="18" charset="0"/>
              </a:rPr>
              <a:t>Bland de </a:t>
            </a:r>
            <a:r>
              <a:rPr lang="sv-SE" sz="1800" dirty="0">
                <a:effectLst/>
                <a:latin typeface="Times New Roman" panose="02020603050405020304" pitchFamily="18" charset="0"/>
                <a:ea typeface="SimHei" panose="020B0503020204020204" pitchFamily="49" charset="-122"/>
              </a:rPr>
              <a:t>medicinska sekreterarna som svarar att de varit delaktiga i implementeringen av AI-verktyg som berör deras arbete är benägenheten större att svara att de skulle vilja använda AI mer än vad de gör idag.</a:t>
            </a:r>
            <a:endParaRPr lang="sv-SE" sz="1800" i="0" dirty="0">
              <a:effectLst/>
              <a:latin typeface="Times New Roman" panose="02020603050405020304" pitchFamily="18" charset="0"/>
              <a:ea typeface="Arial" panose="020B0604020202020204" pitchFamily="34" charset="0"/>
            </a:endParaRPr>
          </a:p>
          <a:p>
            <a:r>
              <a:rPr lang="sv-SE" sz="1800" dirty="0">
                <a:effectLst/>
                <a:latin typeface="Times New Roman" panose="02020603050405020304" pitchFamily="18" charset="0"/>
                <a:ea typeface="Arial" panose="020B0604020202020204" pitchFamily="34" charset="0"/>
              </a:rPr>
              <a:t>De som upplever att de har involverats tillräckligt i implementeringsprocessen </a:t>
            </a:r>
            <a:r>
              <a:rPr lang="sv-SE" sz="1800">
                <a:effectLst/>
                <a:latin typeface="Times New Roman" panose="02020603050405020304" pitchFamily="18" charset="0"/>
                <a:ea typeface="Arial" panose="020B0604020202020204" pitchFamily="34" charset="0"/>
              </a:rPr>
              <a:t>är även mer </a:t>
            </a:r>
            <a:r>
              <a:rPr lang="sv-SE" sz="1800" dirty="0">
                <a:effectLst/>
                <a:latin typeface="Times New Roman" panose="02020603050405020304" pitchFamily="18" charset="0"/>
                <a:ea typeface="Arial" panose="020B0604020202020204" pitchFamily="34" charset="0"/>
              </a:rPr>
              <a:t>benägna att tro att AI kommer att ha en positiv effekt på verksamhetens kvalitet, effektivitet och arbetsmiljö.</a:t>
            </a:r>
          </a:p>
          <a:p>
            <a:r>
              <a:rPr lang="sv-SE" sz="1800" dirty="0">
                <a:effectLst/>
                <a:latin typeface="Times New Roman" panose="02020603050405020304" pitchFamily="18" charset="0"/>
                <a:ea typeface="SimHei" panose="020B0503020204020204" pitchFamily="49" charset="-122"/>
              </a:rPr>
              <a:t>Resultaten visar att delaktighet i AI-processer och implementering påverkar både inställningen till AI och synen på effekterna på verksamheten positivt. </a:t>
            </a:r>
            <a:endParaRPr lang="sv-SE" dirty="0"/>
          </a:p>
        </p:txBody>
      </p:sp>
      <p:sp>
        <p:nvSpPr>
          <p:cNvPr id="4" name="Rubrik 3">
            <a:extLst>
              <a:ext uri="{FF2B5EF4-FFF2-40B4-BE49-F238E27FC236}">
                <a16:creationId xmlns:a16="http://schemas.microsoft.com/office/drawing/2014/main" id="{A5102152-36CF-2BE0-8392-0EC1E46777EE}"/>
              </a:ext>
            </a:extLst>
          </p:cNvPr>
          <p:cNvSpPr>
            <a:spLocks noGrp="1"/>
          </p:cNvSpPr>
          <p:nvPr>
            <p:ph type="title"/>
          </p:nvPr>
        </p:nvSpPr>
        <p:spPr/>
        <p:txBody>
          <a:bodyPr/>
          <a:lstStyle/>
          <a:p>
            <a:r>
              <a:rPr lang="sv-SE" dirty="0"/>
              <a:t>Pilotgrupp – medicinska sekreterare</a:t>
            </a:r>
            <a:br>
              <a:rPr lang="sv-SE" dirty="0"/>
            </a:br>
            <a:r>
              <a:rPr lang="sv-SE" dirty="0"/>
              <a:t>- Delaktighet</a:t>
            </a:r>
          </a:p>
        </p:txBody>
      </p:sp>
    </p:spTree>
    <p:extLst>
      <p:ext uri="{BB962C8B-B14F-4D97-AF65-F5344CB8AC3E}">
        <p14:creationId xmlns:p14="http://schemas.microsoft.com/office/powerpoint/2010/main" val="3520677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188C22EF-F5C2-B087-5B4E-5CEF4F7B9A2B}"/>
              </a:ext>
            </a:extLst>
          </p:cNvPr>
          <p:cNvSpPr>
            <a:spLocks noGrp="1"/>
          </p:cNvSpPr>
          <p:nvPr>
            <p:ph type="title"/>
          </p:nvPr>
        </p:nvSpPr>
        <p:spPr/>
        <p:txBody>
          <a:bodyPr/>
          <a:lstStyle/>
          <a:p>
            <a:r>
              <a:rPr lang="sv-SE" sz="4000" b="1" dirty="0">
                <a:effectLst/>
                <a:latin typeface="Times New Roman" panose="02020603050405020304" pitchFamily="18" charset="0"/>
                <a:ea typeface="Arial" panose="020B0604020202020204" pitchFamily="34" charset="0"/>
              </a:rPr>
              <a:t>Skulle du vilja använda AI mer än du gör i dag?</a:t>
            </a:r>
            <a:endParaRPr lang="sv-SE" sz="4000" dirty="0"/>
          </a:p>
        </p:txBody>
      </p:sp>
      <p:graphicFrame>
        <p:nvGraphicFramePr>
          <p:cNvPr id="5" name="Platshållare för bild 4">
            <a:extLst>
              <a:ext uri="{FF2B5EF4-FFF2-40B4-BE49-F238E27FC236}">
                <a16:creationId xmlns:a16="http://schemas.microsoft.com/office/drawing/2014/main" id="{96DFE8A9-A03B-A8B1-81E2-D7165FAD53D0}"/>
              </a:ext>
            </a:extLst>
          </p:cNvPr>
          <p:cNvGraphicFramePr>
            <a:graphicFrameLocks noGrp="1"/>
          </p:cNvGraphicFramePr>
          <p:nvPr>
            <p:ph type="pic" sz="quarter" idx="16"/>
            <p:extLst>
              <p:ext uri="{D42A27DB-BD31-4B8C-83A1-F6EECF244321}">
                <p14:modId xmlns:p14="http://schemas.microsoft.com/office/powerpoint/2010/main" val="2717366455"/>
              </p:ext>
            </p:extLst>
          </p:nvPr>
        </p:nvGraphicFramePr>
        <p:xfrm>
          <a:off x="1614754" y="1664898"/>
          <a:ext cx="7452783" cy="434643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361535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1">
            <a:extLst>
              <a:ext uri="{FF2B5EF4-FFF2-40B4-BE49-F238E27FC236}">
                <a16:creationId xmlns:a16="http://schemas.microsoft.com/office/drawing/2014/main" id="{A408079E-3EEA-25AE-0683-7448769AE52D}"/>
              </a:ext>
            </a:extLst>
          </p:cNvPr>
          <p:cNvSpPr>
            <a:spLocks noGrp="1"/>
          </p:cNvSpPr>
          <p:nvPr>
            <p:ph sz="quarter" idx="13"/>
          </p:nvPr>
        </p:nvSpPr>
        <p:spPr>
          <a:xfrm>
            <a:off x="482605" y="2259106"/>
            <a:ext cx="9707561" cy="3684494"/>
          </a:xfrm>
        </p:spPr>
        <p:txBody>
          <a:bodyPr>
            <a:normAutofit/>
          </a:bodyPr>
          <a:lstStyle/>
          <a:p>
            <a:r>
              <a:rPr lang="sv-SE" b="0" i="0" dirty="0">
                <a:solidFill>
                  <a:srgbClr val="000000"/>
                </a:solidFill>
                <a:effectLst/>
                <a:latin typeface="+mj-lt"/>
              </a:rPr>
              <a:t>Goda möjligheter till kompetensutveckling, vidareutbildning och omställning är viktiga frågor för Vision. </a:t>
            </a:r>
          </a:p>
          <a:p>
            <a:r>
              <a:rPr lang="sv-SE" b="0" i="0" dirty="0">
                <a:solidFill>
                  <a:srgbClr val="000000"/>
                </a:solidFill>
                <a:effectLst/>
                <a:latin typeface="+mj-lt"/>
              </a:rPr>
              <a:t>Behovet av kontinuerlig kompetensutveckling kommer att öka och ställa krav på att det finns goda trygghetssystem och möjligheter till vidareutbildning och omställning. </a:t>
            </a:r>
          </a:p>
          <a:p>
            <a:r>
              <a:rPr lang="sv-SE" dirty="0">
                <a:solidFill>
                  <a:srgbClr val="000000"/>
                </a:solidFill>
                <a:latin typeface="+mj-lt"/>
              </a:rPr>
              <a:t>Det ställer krav på att det finns ett utbildningsutbud som är anpassat för hela arbetsmarknaden och som kan möta de växande behoven av AI-kompetens. Samt att utbildningsordnare snabbt kan ställa om för att kunna erbjuda relevanta och framtidssäkrade utbildningar. </a:t>
            </a:r>
            <a:endParaRPr lang="en-US" dirty="0">
              <a:latin typeface="+mj-lt"/>
            </a:endParaRPr>
          </a:p>
        </p:txBody>
      </p:sp>
      <p:sp>
        <p:nvSpPr>
          <p:cNvPr id="4" name="Rubrik 3">
            <a:extLst>
              <a:ext uri="{FF2B5EF4-FFF2-40B4-BE49-F238E27FC236}">
                <a16:creationId xmlns:a16="http://schemas.microsoft.com/office/drawing/2014/main" id="{4337F9D2-48F5-4A14-D100-E2E9E1412E8D}"/>
              </a:ext>
            </a:extLst>
          </p:cNvPr>
          <p:cNvSpPr>
            <a:spLocks noGrp="1"/>
          </p:cNvSpPr>
          <p:nvPr>
            <p:ph type="title"/>
          </p:nvPr>
        </p:nvSpPr>
        <p:spPr>
          <a:xfrm>
            <a:off x="482605" y="365126"/>
            <a:ext cx="9717083" cy="1299772"/>
          </a:xfrm>
        </p:spPr>
        <p:txBody>
          <a:bodyPr anchor="t">
            <a:normAutofit/>
          </a:bodyPr>
          <a:lstStyle/>
          <a:p>
            <a:r>
              <a:rPr lang="sv-SE" dirty="0"/>
              <a:t>Behov av trygghet och omställning </a:t>
            </a:r>
          </a:p>
        </p:txBody>
      </p:sp>
    </p:spTree>
    <p:extLst>
      <p:ext uri="{BB962C8B-B14F-4D97-AF65-F5344CB8AC3E}">
        <p14:creationId xmlns:p14="http://schemas.microsoft.com/office/powerpoint/2010/main" val="4353582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E274365C-9D6A-992F-0817-4CFE44AB3D40}"/>
              </a:ext>
            </a:extLst>
          </p:cNvPr>
          <p:cNvSpPr>
            <a:spLocks noGrp="1"/>
          </p:cNvSpPr>
          <p:nvPr>
            <p:ph sz="quarter" idx="13"/>
          </p:nvPr>
        </p:nvSpPr>
        <p:spPr>
          <a:xfrm>
            <a:off x="492127" y="2676525"/>
            <a:ext cx="9707561" cy="3187700"/>
          </a:xfrm>
        </p:spPr>
        <p:txBody>
          <a:bodyPr/>
          <a:lstStyle/>
          <a:p>
            <a:r>
              <a:rPr lang="sv-SE" dirty="0"/>
              <a:t>Vision ska bidra till att säkerställa att AI används så det gynnar anställda och bidra till kloka lösningar</a:t>
            </a:r>
          </a:p>
          <a:p>
            <a:r>
              <a:rPr lang="sv-SE" dirty="0"/>
              <a:t>Genom att ta med Visions rapporten på möten med arbetsgivare, medlemmar, chefer och i samverkansgrupper ( vid möte med politiker, gäller främst styrelser)</a:t>
            </a:r>
          </a:p>
          <a:p>
            <a:r>
              <a:rPr lang="sv-SE" dirty="0"/>
              <a:t>Var aktiv i frågor om AI tillsammans med din lokala arbetsgivare</a:t>
            </a:r>
          </a:p>
          <a:p>
            <a:endParaRPr lang="sv-SE" dirty="0"/>
          </a:p>
        </p:txBody>
      </p:sp>
      <p:sp>
        <p:nvSpPr>
          <p:cNvPr id="3" name="Rubrik 2">
            <a:extLst>
              <a:ext uri="{FF2B5EF4-FFF2-40B4-BE49-F238E27FC236}">
                <a16:creationId xmlns:a16="http://schemas.microsoft.com/office/drawing/2014/main" id="{6C5398AC-DEFA-3365-EB50-FDD0D5471A9A}"/>
              </a:ext>
            </a:extLst>
          </p:cNvPr>
          <p:cNvSpPr>
            <a:spLocks noGrp="1"/>
          </p:cNvSpPr>
          <p:nvPr>
            <p:ph type="title"/>
          </p:nvPr>
        </p:nvSpPr>
        <p:spPr>
          <a:xfrm>
            <a:off x="482605" y="365126"/>
            <a:ext cx="10918820" cy="1299772"/>
          </a:xfrm>
        </p:spPr>
        <p:txBody>
          <a:bodyPr/>
          <a:lstStyle/>
          <a:p>
            <a:r>
              <a:rPr lang="sv-SE" dirty="0"/>
              <a:t>Hur kan du som förtroendevald agera/bidra gällande införande av AI </a:t>
            </a:r>
          </a:p>
        </p:txBody>
      </p:sp>
    </p:spTree>
    <p:extLst>
      <p:ext uri="{BB962C8B-B14F-4D97-AF65-F5344CB8AC3E}">
        <p14:creationId xmlns:p14="http://schemas.microsoft.com/office/powerpoint/2010/main" val="1493922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9F288C5C-1B43-126F-B5DF-5D39EB9FAE54}"/>
              </a:ext>
            </a:extLst>
          </p:cNvPr>
          <p:cNvSpPr>
            <a:spLocks noGrp="1"/>
          </p:cNvSpPr>
          <p:nvPr>
            <p:ph sz="quarter" idx="13"/>
          </p:nvPr>
        </p:nvSpPr>
        <p:spPr>
          <a:xfrm>
            <a:off x="492127" y="1990725"/>
            <a:ext cx="9707561" cy="3886200"/>
          </a:xfrm>
        </p:spPr>
        <p:txBody>
          <a:bodyPr/>
          <a:lstStyle/>
          <a:p>
            <a:r>
              <a:rPr lang="sv-SE" dirty="0"/>
              <a:t>Bjud in till möte med medlemmar och fråga om vad de ser som utvecklingsmöjligheter och farhågor, arbetsplatsbesök, möte på egna arbetsplatsen mm</a:t>
            </a:r>
          </a:p>
          <a:p>
            <a:r>
              <a:rPr lang="sv-SE" dirty="0"/>
              <a:t>Prata med din närmsta chef om hur Visions medlemmar upplever utvecklingsmöjligheter och farhågor</a:t>
            </a:r>
          </a:p>
          <a:p>
            <a:r>
              <a:rPr lang="sv-SE" dirty="0"/>
              <a:t>Ta reda på vad din chef ser som möjligheter och utmaningar</a:t>
            </a:r>
          </a:p>
          <a:p>
            <a:endParaRPr lang="sv-SE" dirty="0"/>
          </a:p>
        </p:txBody>
      </p:sp>
    </p:spTree>
    <p:extLst>
      <p:ext uri="{BB962C8B-B14F-4D97-AF65-F5344CB8AC3E}">
        <p14:creationId xmlns:p14="http://schemas.microsoft.com/office/powerpoint/2010/main" val="20958922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8E42E151-5D37-4A84-059A-510C112601FF}"/>
              </a:ext>
            </a:extLst>
          </p:cNvPr>
          <p:cNvSpPr>
            <a:spLocks noGrp="1"/>
          </p:cNvSpPr>
          <p:nvPr>
            <p:ph sz="quarter" idx="13"/>
          </p:nvPr>
        </p:nvSpPr>
        <p:spPr>
          <a:xfrm>
            <a:off x="492127" y="1693889"/>
            <a:ext cx="9707561" cy="4320539"/>
          </a:xfrm>
        </p:spPr>
        <p:txBody>
          <a:bodyPr/>
          <a:lstStyle/>
          <a:p>
            <a:endParaRPr lang="sv-SE" dirty="0"/>
          </a:p>
          <a:p>
            <a:endParaRPr lang="sv-SE" dirty="0"/>
          </a:p>
          <a:p>
            <a:r>
              <a:rPr lang="sv-SE" dirty="0"/>
              <a:t>Se till att införande av AI tas upp på APT</a:t>
            </a:r>
          </a:p>
          <a:p>
            <a:r>
              <a:rPr lang="sv-SE" dirty="0"/>
              <a:t>Identifiera områden där AI används idag eller kan användas framåt</a:t>
            </a:r>
          </a:p>
          <a:p>
            <a:r>
              <a:rPr lang="sv-SE" dirty="0"/>
              <a:t>Säkerställa medlemmarnas inflytande, lokal och central samverkan</a:t>
            </a:r>
          </a:p>
          <a:p>
            <a:r>
              <a:rPr lang="sv-SE" dirty="0"/>
              <a:t>Ta hjälp från styrelsen eller klubben</a:t>
            </a:r>
          </a:p>
          <a:p>
            <a:r>
              <a:rPr lang="sv-SE" dirty="0"/>
              <a:t>vision@vision.se</a:t>
            </a:r>
          </a:p>
          <a:p>
            <a:pPr marL="0" indent="0">
              <a:buNone/>
            </a:pPr>
            <a:endParaRPr lang="sv-SE" dirty="0"/>
          </a:p>
          <a:p>
            <a:endParaRPr lang="sv-SE" dirty="0"/>
          </a:p>
          <a:p>
            <a:endParaRPr lang="sv-SE" dirty="0"/>
          </a:p>
          <a:p>
            <a:endParaRPr lang="sv-SE" dirty="0"/>
          </a:p>
        </p:txBody>
      </p:sp>
      <p:sp>
        <p:nvSpPr>
          <p:cNvPr id="6" name="Platshållare för innehåll 5">
            <a:extLst>
              <a:ext uri="{FF2B5EF4-FFF2-40B4-BE49-F238E27FC236}">
                <a16:creationId xmlns:a16="http://schemas.microsoft.com/office/drawing/2014/main" id="{2A5E8F43-44F1-765F-6D3C-2052E054A89C}"/>
              </a:ext>
            </a:extLst>
          </p:cNvPr>
          <p:cNvSpPr>
            <a:spLocks noGrp="1"/>
          </p:cNvSpPr>
          <p:nvPr>
            <p:ph sz="quarter" idx="13"/>
          </p:nvPr>
        </p:nvSpPr>
        <p:spPr>
          <a:xfrm>
            <a:off x="492127" y="1971675"/>
            <a:ext cx="9707561" cy="3905250"/>
          </a:xfrm>
        </p:spPr>
        <p:txBody>
          <a:bodyPr/>
          <a:lstStyle/>
          <a:p>
            <a:pPr marL="0" indent="0">
              <a:buNone/>
            </a:pPr>
            <a:endParaRPr lang="sv-SE" b="1" dirty="0"/>
          </a:p>
          <a:p>
            <a:pPr marL="0" indent="0">
              <a:buNone/>
            </a:pPr>
            <a:endParaRPr lang="sv-SE" b="1" dirty="0"/>
          </a:p>
        </p:txBody>
      </p:sp>
    </p:spTree>
    <p:extLst>
      <p:ext uri="{BB962C8B-B14F-4D97-AF65-F5344CB8AC3E}">
        <p14:creationId xmlns:p14="http://schemas.microsoft.com/office/powerpoint/2010/main" val="24645546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BD1A12C3-E196-4A57-6751-6E277E1A0750}"/>
              </a:ext>
            </a:extLst>
          </p:cNvPr>
          <p:cNvSpPr>
            <a:spLocks noGrp="1"/>
          </p:cNvSpPr>
          <p:nvPr>
            <p:ph sz="quarter" idx="13"/>
          </p:nvPr>
        </p:nvSpPr>
        <p:spPr/>
        <p:txBody>
          <a:bodyPr/>
          <a:lstStyle/>
          <a:p>
            <a:endParaRPr lang="sv-SE" dirty="0"/>
          </a:p>
          <a:p>
            <a:r>
              <a:rPr lang="sv-SE" dirty="0"/>
              <a:t>Se till att en Risk och konsekvensanalys genomförs</a:t>
            </a:r>
          </a:p>
          <a:p>
            <a:r>
              <a:rPr lang="sv-SE" dirty="0"/>
              <a:t>Var delaktig hela vägen – från ax till limpa</a:t>
            </a:r>
          </a:p>
          <a:p>
            <a:r>
              <a:rPr lang="sv-SE" dirty="0"/>
              <a:t>Rapportera och utvärdera</a:t>
            </a:r>
          </a:p>
          <a:p>
            <a:r>
              <a:rPr lang="sv-SE" dirty="0"/>
              <a:t>Omvärldsspana </a:t>
            </a:r>
          </a:p>
          <a:p>
            <a:pPr marL="0" indent="0">
              <a:buNone/>
            </a:pPr>
            <a:endParaRPr lang="sv-SE" dirty="0"/>
          </a:p>
        </p:txBody>
      </p:sp>
      <p:sp>
        <p:nvSpPr>
          <p:cNvPr id="3" name="Rubrik 2">
            <a:extLst>
              <a:ext uri="{FF2B5EF4-FFF2-40B4-BE49-F238E27FC236}">
                <a16:creationId xmlns:a16="http://schemas.microsoft.com/office/drawing/2014/main" id="{A020EB7F-3EDE-B9CE-80A4-C2A1547551E6}"/>
              </a:ext>
            </a:extLst>
          </p:cNvPr>
          <p:cNvSpPr>
            <a:spLocks noGrp="1"/>
          </p:cNvSpPr>
          <p:nvPr>
            <p:ph type="title"/>
          </p:nvPr>
        </p:nvSpPr>
        <p:spPr/>
        <p:txBody>
          <a:bodyPr/>
          <a:lstStyle/>
          <a:p>
            <a:endParaRPr lang="sv-SE"/>
          </a:p>
        </p:txBody>
      </p:sp>
    </p:spTree>
    <p:extLst>
      <p:ext uri="{BB962C8B-B14F-4D97-AF65-F5344CB8AC3E}">
        <p14:creationId xmlns:p14="http://schemas.microsoft.com/office/powerpoint/2010/main" val="3254417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88E4D107-60D8-563D-A056-BC0F2DF6545A}"/>
              </a:ext>
            </a:extLst>
          </p:cNvPr>
          <p:cNvSpPr>
            <a:spLocks noGrp="1"/>
          </p:cNvSpPr>
          <p:nvPr>
            <p:ph sz="quarter" idx="13"/>
          </p:nvPr>
        </p:nvSpPr>
        <p:spPr/>
        <p:txBody>
          <a:bodyPr/>
          <a:lstStyle/>
          <a:p>
            <a:r>
              <a:rPr lang="sv-SE" dirty="0"/>
              <a:t>Samverka och ha dialog</a:t>
            </a:r>
          </a:p>
          <a:p>
            <a:r>
              <a:rPr lang="sv-SE" dirty="0"/>
              <a:t>Nulägesanalys</a:t>
            </a:r>
          </a:p>
          <a:p>
            <a:r>
              <a:rPr lang="sv-SE" dirty="0"/>
              <a:t>Riskbedömning</a:t>
            </a:r>
          </a:p>
          <a:p>
            <a:r>
              <a:rPr lang="sv-SE" dirty="0"/>
              <a:t>Riktlinjer</a:t>
            </a:r>
          </a:p>
          <a:p>
            <a:r>
              <a:rPr lang="sv-SE" dirty="0"/>
              <a:t>Kompetensutveckling/kompetensförsörjning</a:t>
            </a:r>
          </a:p>
          <a:p>
            <a:r>
              <a:rPr lang="sv-SE" dirty="0"/>
              <a:t>Transparens </a:t>
            </a:r>
          </a:p>
          <a:p>
            <a:r>
              <a:rPr lang="sv-SE" dirty="0"/>
              <a:t>Uppföljning</a:t>
            </a:r>
          </a:p>
          <a:p>
            <a:endParaRPr lang="sv-SE" dirty="0"/>
          </a:p>
          <a:p>
            <a:endParaRPr lang="sv-SE" dirty="0"/>
          </a:p>
          <a:p>
            <a:endParaRPr lang="sv-SE" dirty="0"/>
          </a:p>
          <a:p>
            <a:endParaRPr lang="sv-SE" dirty="0"/>
          </a:p>
          <a:p>
            <a:endParaRPr lang="sv-SE" dirty="0"/>
          </a:p>
        </p:txBody>
      </p:sp>
      <p:sp>
        <p:nvSpPr>
          <p:cNvPr id="3" name="Rubrik 2">
            <a:extLst>
              <a:ext uri="{FF2B5EF4-FFF2-40B4-BE49-F238E27FC236}">
                <a16:creationId xmlns:a16="http://schemas.microsoft.com/office/drawing/2014/main" id="{244363B1-A166-5DB1-58E7-CDF09A4E89D9}"/>
              </a:ext>
            </a:extLst>
          </p:cNvPr>
          <p:cNvSpPr>
            <a:spLocks noGrp="1"/>
          </p:cNvSpPr>
          <p:nvPr>
            <p:ph type="title"/>
          </p:nvPr>
        </p:nvSpPr>
        <p:spPr/>
        <p:txBody>
          <a:bodyPr/>
          <a:lstStyle/>
          <a:p>
            <a:r>
              <a:rPr lang="sv-SE" dirty="0"/>
              <a:t>Viktigt att tänka på, lite repetition</a:t>
            </a:r>
            <a:br>
              <a:rPr lang="sv-SE" dirty="0"/>
            </a:br>
            <a:br>
              <a:rPr lang="sv-SE" dirty="0"/>
            </a:br>
            <a:br>
              <a:rPr lang="sv-SE" dirty="0"/>
            </a:br>
            <a:r>
              <a:rPr lang="sv-SE" dirty="0"/>
              <a:t> </a:t>
            </a:r>
            <a:br>
              <a:rPr lang="sv-SE" dirty="0"/>
            </a:br>
            <a:br>
              <a:rPr lang="sv-SE" dirty="0"/>
            </a:br>
            <a:endParaRPr lang="sv-SE" dirty="0"/>
          </a:p>
        </p:txBody>
      </p:sp>
    </p:spTree>
    <p:extLst>
      <p:ext uri="{BB962C8B-B14F-4D97-AF65-F5344CB8AC3E}">
        <p14:creationId xmlns:p14="http://schemas.microsoft.com/office/powerpoint/2010/main" val="203218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8A4B186C-5413-CFB1-82B9-0CA107362FF1}"/>
              </a:ext>
            </a:extLst>
          </p:cNvPr>
          <p:cNvSpPr>
            <a:spLocks noGrp="1"/>
          </p:cNvSpPr>
          <p:nvPr>
            <p:ph type="title"/>
          </p:nvPr>
        </p:nvSpPr>
        <p:spPr>
          <a:xfrm>
            <a:off x="487679" y="250275"/>
            <a:ext cx="3552000" cy="1461600"/>
          </a:xfrm>
        </p:spPr>
        <p:txBody>
          <a:bodyPr anchor="t">
            <a:normAutofit/>
          </a:bodyPr>
          <a:lstStyle/>
          <a:p>
            <a:r>
              <a:rPr lang="sv-SE" sz="4000" dirty="0"/>
              <a:t>Definition</a:t>
            </a:r>
          </a:p>
        </p:txBody>
      </p:sp>
      <p:graphicFrame>
        <p:nvGraphicFramePr>
          <p:cNvPr id="5" name="Platshållare för innehåll 1">
            <a:extLst>
              <a:ext uri="{FF2B5EF4-FFF2-40B4-BE49-F238E27FC236}">
                <a16:creationId xmlns:a16="http://schemas.microsoft.com/office/drawing/2014/main" id="{5B6A1C3C-F6AE-EA39-EA8E-D46B92A8E717}"/>
              </a:ext>
            </a:extLst>
          </p:cNvPr>
          <p:cNvGraphicFramePr>
            <a:graphicFrameLocks noGrp="1"/>
          </p:cNvGraphicFramePr>
          <p:nvPr>
            <p:ph sz="quarter" idx="18"/>
            <p:extLst>
              <p:ext uri="{D42A27DB-BD31-4B8C-83A1-F6EECF244321}">
                <p14:modId xmlns:p14="http://schemas.microsoft.com/office/powerpoint/2010/main" val="2206169983"/>
              </p:ext>
            </p:extLst>
          </p:nvPr>
        </p:nvGraphicFramePr>
        <p:xfrm>
          <a:off x="487678" y="367200"/>
          <a:ext cx="8987397" cy="58917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922413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ABD3730F-C919-A2E0-E42C-6F2B4C6D7038}"/>
              </a:ext>
            </a:extLst>
          </p:cNvPr>
          <p:cNvSpPr>
            <a:spLocks noGrp="1"/>
          </p:cNvSpPr>
          <p:nvPr>
            <p:ph type="title"/>
          </p:nvPr>
        </p:nvSpPr>
        <p:spPr>
          <a:xfrm>
            <a:off x="482605" y="365126"/>
            <a:ext cx="9717083" cy="1299772"/>
          </a:xfrm>
        </p:spPr>
        <p:txBody>
          <a:bodyPr anchor="t">
            <a:normAutofit/>
          </a:bodyPr>
          <a:lstStyle/>
          <a:p>
            <a:r>
              <a:rPr lang="sv-SE" b="1"/>
              <a:t>Vision vill</a:t>
            </a:r>
          </a:p>
        </p:txBody>
      </p:sp>
      <p:graphicFrame>
        <p:nvGraphicFramePr>
          <p:cNvPr id="21" name="Platshållare för innehåll 1">
            <a:extLst>
              <a:ext uri="{FF2B5EF4-FFF2-40B4-BE49-F238E27FC236}">
                <a16:creationId xmlns:a16="http://schemas.microsoft.com/office/drawing/2014/main" id="{D75C0FFD-A31E-B701-9073-44D8133EE74A}"/>
              </a:ext>
            </a:extLst>
          </p:cNvPr>
          <p:cNvGraphicFramePr>
            <a:graphicFrameLocks noGrp="1"/>
          </p:cNvGraphicFramePr>
          <p:nvPr>
            <p:ph sz="quarter" idx="13"/>
            <p:extLst>
              <p:ext uri="{D42A27DB-BD31-4B8C-83A1-F6EECF244321}">
                <p14:modId xmlns:p14="http://schemas.microsoft.com/office/powerpoint/2010/main" val="1099076655"/>
              </p:ext>
            </p:extLst>
          </p:nvPr>
        </p:nvGraphicFramePr>
        <p:xfrm>
          <a:off x="492127" y="1135781"/>
          <a:ext cx="9707561" cy="47411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945173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A8B92E8A-FC48-DC32-4CAD-964866286C97}"/>
              </a:ext>
            </a:extLst>
          </p:cNvPr>
          <p:cNvSpPr>
            <a:spLocks noGrp="1"/>
          </p:cNvSpPr>
          <p:nvPr>
            <p:ph sz="quarter" idx="13"/>
          </p:nvPr>
        </p:nvSpPr>
        <p:spPr/>
        <p:txBody>
          <a:bodyPr/>
          <a:lstStyle/>
          <a:p>
            <a:endParaRPr lang="sv-SE"/>
          </a:p>
        </p:txBody>
      </p:sp>
      <p:sp>
        <p:nvSpPr>
          <p:cNvPr id="3" name="Rubrik 2">
            <a:extLst>
              <a:ext uri="{FF2B5EF4-FFF2-40B4-BE49-F238E27FC236}">
                <a16:creationId xmlns:a16="http://schemas.microsoft.com/office/drawing/2014/main" id="{2A5908B1-6BCE-0607-B9F2-F2DBB2DF8E6A}"/>
              </a:ext>
            </a:extLst>
          </p:cNvPr>
          <p:cNvSpPr>
            <a:spLocks noGrp="1"/>
          </p:cNvSpPr>
          <p:nvPr>
            <p:ph type="title"/>
          </p:nvPr>
        </p:nvSpPr>
        <p:spPr/>
        <p:txBody>
          <a:bodyPr/>
          <a:lstStyle/>
          <a:p>
            <a:r>
              <a:rPr lang="sv-SE" dirty="0"/>
              <a:t>Tack! </a:t>
            </a:r>
          </a:p>
        </p:txBody>
      </p:sp>
    </p:spTree>
    <p:extLst>
      <p:ext uri="{BB962C8B-B14F-4D97-AF65-F5344CB8AC3E}">
        <p14:creationId xmlns:p14="http://schemas.microsoft.com/office/powerpoint/2010/main" val="3020648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AB47403-96C8-16D4-FBAF-E02268C27F69}"/>
              </a:ext>
            </a:extLst>
          </p:cNvPr>
          <p:cNvSpPr>
            <a:spLocks noGrp="1"/>
          </p:cNvSpPr>
          <p:nvPr>
            <p:ph type="title"/>
          </p:nvPr>
        </p:nvSpPr>
        <p:spPr>
          <a:xfrm>
            <a:off x="260131" y="231119"/>
            <a:ext cx="10968864" cy="903998"/>
          </a:xfrm>
        </p:spPr>
        <p:txBody>
          <a:bodyPr/>
          <a:lstStyle/>
          <a:p>
            <a:r>
              <a:rPr lang="sv-SE" sz="4000" dirty="0"/>
              <a:t>AI-utvecklingen</a:t>
            </a:r>
          </a:p>
        </p:txBody>
      </p:sp>
      <p:sp>
        <p:nvSpPr>
          <p:cNvPr id="4" name="Platshållare för innehåll 3">
            <a:extLst>
              <a:ext uri="{FF2B5EF4-FFF2-40B4-BE49-F238E27FC236}">
                <a16:creationId xmlns:a16="http://schemas.microsoft.com/office/drawing/2014/main" id="{833249B5-8CA3-2489-29D8-AB8E638DEBAD}"/>
              </a:ext>
            </a:extLst>
          </p:cNvPr>
          <p:cNvSpPr>
            <a:spLocks noGrp="1"/>
          </p:cNvSpPr>
          <p:nvPr>
            <p:ph sz="quarter" idx="18"/>
          </p:nvPr>
        </p:nvSpPr>
        <p:spPr>
          <a:xfrm>
            <a:off x="487679" y="1434661"/>
            <a:ext cx="7401600" cy="4442263"/>
          </a:xfrm>
        </p:spPr>
        <p:txBody>
          <a:bodyPr/>
          <a:lstStyle/>
          <a:p>
            <a:r>
              <a:rPr lang="sv-SE" sz="1800" b="0" i="0" dirty="0">
                <a:effectLst/>
                <a:latin typeface="Times New Roman" panose="02020603050405020304" pitchFamily="18" charset="0"/>
              </a:rPr>
              <a:t>AI är inte något nytt fenomen och </a:t>
            </a:r>
            <a:r>
              <a:rPr lang="sv-SE" sz="1800" b="0" i="0" dirty="0">
                <a:solidFill>
                  <a:srgbClr val="000000"/>
                </a:solidFill>
                <a:effectLst/>
                <a:latin typeface="Times New Roman" panose="02020603050405020304" pitchFamily="18" charset="0"/>
              </a:rPr>
              <a:t>tillämpas sedan tidigare inom flera områden men har utvecklats kontinuerligt över tid. </a:t>
            </a:r>
          </a:p>
          <a:p>
            <a:r>
              <a:rPr lang="sv-SE" b="0" i="0" dirty="0">
                <a:solidFill>
                  <a:srgbClr val="000000"/>
                </a:solidFill>
                <a:effectLst/>
                <a:latin typeface="Times New Roman" panose="02020603050405020304" pitchFamily="18" charset="0"/>
              </a:rPr>
              <a:t>AI-teknologin tog ett stort kliv framåt när, så kallad generativ AI blev tillgänglig för allmänheten. Vilket blev tydligt när AI-verktyg såsom Chat GPT introducerades.</a:t>
            </a:r>
          </a:p>
          <a:p>
            <a:r>
              <a:rPr lang="sv-SE" b="0" i="0" dirty="0">
                <a:solidFill>
                  <a:srgbClr val="000000"/>
                </a:solidFill>
                <a:effectLst/>
                <a:latin typeface="+mj-lt"/>
              </a:rPr>
              <a:t>Den snabba teknikutvecklingen och användningen av AI har gjort det möjligt att i många fall förnya, förenkla och förbättra arbetssätt men den medför även utmaningar. </a:t>
            </a:r>
          </a:p>
          <a:p>
            <a:r>
              <a:rPr lang="sv-SE" b="0" i="0" dirty="0">
                <a:solidFill>
                  <a:srgbClr val="000000"/>
                </a:solidFill>
                <a:effectLst/>
                <a:latin typeface="+mj-lt"/>
              </a:rPr>
              <a:t>De flesta jobben bedöms påverkas i någon utsträckning.</a:t>
            </a:r>
            <a:endParaRPr lang="sv-SE" dirty="0">
              <a:latin typeface="+mj-lt"/>
            </a:endParaRPr>
          </a:p>
        </p:txBody>
      </p:sp>
    </p:spTree>
    <p:extLst>
      <p:ext uri="{BB962C8B-B14F-4D97-AF65-F5344CB8AC3E}">
        <p14:creationId xmlns:p14="http://schemas.microsoft.com/office/powerpoint/2010/main" val="1414498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2">
            <a:extLst>
              <a:ext uri="{FF2B5EF4-FFF2-40B4-BE49-F238E27FC236}">
                <a16:creationId xmlns:a16="http://schemas.microsoft.com/office/drawing/2014/main" id="{23ED530B-DA84-149C-64AB-4534D4A06F6C}"/>
              </a:ext>
            </a:extLst>
          </p:cNvPr>
          <p:cNvSpPr>
            <a:spLocks noGrp="1"/>
          </p:cNvSpPr>
          <p:nvPr>
            <p:ph type="title"/>
          </p:nvPr>
        </p:nvSpPr>
        <p:spPr>
          <a:xfrm>
            <a:off x="482605" y="365126"/>
            <a:ext cx="9717083" cy="1299772"/>
          </a:xfrm>
        </p:spPr>
        <p:txBody>
          <a:bodyPr anchor="t">
            <a:normAutofit/>
          </a:bodyPr>
          <a:lstStyle/>
          <a:p>
            <a:r>
              <a:rPr lang="en-US" sz="4000" dirty="0"/>
              <a:t>Frågor </a:t>
            </a:r>
            <a:r>
              <a:rPr lang="en-US" sz="4000" dirty="0" err="1"/>
              <a:t>i</a:t>
            </a:r>
            <a:r>
              <a:rPr lang="en-US" sz="4000" dirty="0"/>
              <a:t> </a:t>
            </a:r>
            <a:r>
              <a:rPr lang="en-US" sz="4000" dirty="0" err="1"/>
              <a:t>rapporten</a:t>
            </a:r>
            <a:endParaRPr lang="en-US" sz="4000" dirty="0"/>
          </a:p>
        </p:txBody>
      </p:sp>
      <p:graphicFrame>
        <p:nvGraphicFramePr>
          <p:cNvPr id="18" name="Rubrik 1">
            <a:extLst>
              <a:ext uri="{FF2B5EF4-FFF2-40B4-BE49-F238E27FC236}">
                <a16:creationId xmlns:a16="http://schemas.microsoft.com/office/drawing/2014/main" id="{B2B5578A-AAA7-72A2-E81A-22187F9C4A2B}"/>
              </a:ext>
            </a:extLst>
          </p:cNvPr>
          <p:cNvGraphicFramePr>
            <a:graphicFrameLocks noGrp="1"/>
          </p:cNvGraphicFramePr>
          <p:nvPr>
            <p:ph sz="quarter" idx="13"/>
            <p:extLst>
              <p:ext uri="{D42A27DB-BD31-4B8C-83A1-F6EECF244321}">
                <p14:modId xmlns:p14="http://schemas.microsoft.com/office/powerpoint/2010/main" val="2501368710"/>
              </p:ext>
            </p:extLst>
          </p:nvPr>
        </p:nvGraphicFramePr>
        <p:xfrm>
          <a:off x="492127" y="1664898"/>
          <a:ext cx="9707561" cy="42120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12028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2">
            <a:extLst>
              <a:ext uri="{FF2B5EF4-FFF2-40B4-BE49-F238E27FC236}">
                <a16:creationId xmlns:a16="http://schemas.microsoft.com/office/drawing/2014/main" id="{23ED530B-DA84-149C-64AB-4534D4A06F6C}"/>
              </a:ext>
            </a:extLst>
          </p:cNvPr>
          <p:cNvSpPr>
            <a:spLocks noGrp="1"/>
          </p:cNvSpPr>
          <p:nvPr>
            <p:ph type="title"/>
          </p:nvPr>
        </p:nvSpPr>
        <p:spPr>
          <a:xfrm>
            <a:off x="482605" y="365126"/>
            <a:ext cx="9717083" cy="1299772"/>
          </a:xfrm>
        </p:spPr>
        <p:txBody>
          <a:bodyPr anchor="t">
            <a:normAutofit/>
          </a:bodyPr>
          <a:lstStyle/>
          <a:p>
            <a:r>
              <a:rPr lang="en-US" dirty="0"/>
              <a:t>De fem </a:t>
            </a:r>
            <a:r>
              <a:rPr lang="en-US" dirty="0" err="1"/>
              <a:t>största</a:t>
            </a:r>
            <a:r>
              <a:rPr lang="en-US" dirty="0"/>
              <a:t> </a:t>
            </a:r>
            <a:r>
              <a:rPr lang="en-US" dirty="0" err="1"/>
              <a:t>svarsgrupperna</a:t>
            </a:r>
            <a:endParaRPr lang="en-US" dirty="0"/>
          </a:p>
        </p:txBody>
      </p:sp>
      <p:graphicFrame>
        <p:nvGraphicFramePr>
          <p:cNvPr id="26" name="Platshållare för innehåll 1">
            <a:extLst>
              <a:ext uri="{FF2B5EF4-FFF2-40B4-BE49-F238E27FC236}">
                <a16:creationId xmlns:a16="http://schemas.microsoft.com/office/drawing/2014/main" id="{3C5D4979-F7DC-F04D-263F-A68753F74B02}"/>
              </a:ext>
            </a:extLst>
          </p:cNvPr>
          <p:cNvGraphicFramePr>
            <a:graphicFrameLocks noGrp="1"/>
          </p:cNvGraphicFramePr>
          <p:nvPr>
            <p:ph sz="quarter" idx="13"/>
            <p:extLst>
              <p:ext uri="{D42A27DB-BD31-4B8C-83A1-F6EECF244321}">
                <p14:modId xmlns:p14="http://schemas.microsoft.com/office/powerpoint/2010/main" val="1795246190"/>
              </p:ext>
            </p:extLst>
          </p:nvPr>
        </p:nvGraphicFramePr>
        <p:xfrm>
          <a:off x="482605" y="1664898"/>
          <a:ext cx="9997826" cy="4208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48409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2">
            <a:extLst>
              <a:ext uri="{FF2B5EF4-FFF2-40B4-BE49-F238E27FC236}">
                <a16:creationId xmlns:a16="http://schemas.microsoft.com/office/drawing/2014/main" id="{C0D337EF-A71E-BD03-5C3E-7ACFEEB443CB}"/>
              </a:ext>
            </a:extLst>
          </p:cNvPr>
          <p:cNvSpPr>
            <a:spLocks noGrp="1"/>
          </p:cNvSpPr>
          <p:nvPr>
            <p:ph type="title"/>
          </p:nvPr>
        </p:nvSpPr>
        <p:spPr>
          <a:xfrm>
            <a:off x="482605" y="365126"/>
            <a:ext cx="9717083" cy="1299772"/>
          </a:xfrm>
        </p:spPr>
        <p:txBody>
          <a:bodyPr anchor="t">
            <a:normAutofit/>
          </a:bodyPr>
          <a:lstStyle/>
          <a:p>
            <a:pPr marL="0" indent="0">
              <a:buNone/>
            </a:pPr>
            <a:r>
              <a:rPr lang="en-US" b="1" err="1"/>
              <a:t>Insikter</a:t>
            </a:r>
            <a:r>
              <a:rPr lang="en-US" b="1"/>
              <a:t> </a:t>
            </a:r>
            <a:r>
              <a:rPr lang="en-US" b="1" err="1"/>
              <a:t>från</a:t>
            </a:r>
            <a:r>
              <a:rPr lang="en-US" b="1"/>
              <a:t> </a:t>
            </a:r>
            <a:r>
              <a:rPr lang="en-US" b="1" err="1"/>
              <a:t>undersökningen</a:t>
            </a:r>
            <a:endParaRPr lang="en-US" b="1"/>
          </a:p>
        </p:txBody>
      </p:sp>
      <p:graphicFrame>
        <p:nvGraphicFramePr>
          <p:cNvPr id="6" name="Platshållare för innehåll 3">
            <a:extLst>
              <a:ext uri="{FF2B5EF4-FFF2-40B4-BE49-F238E27FC236}">
                <a16:creationId xmlns:a16="http://schemas.microsoft.com/office/drawing/2014/main" id="{3DD03EF8-FFD3-F4CE-0E99-032CF5654EB9}"/>
              </a:ext>
            </a:extLst>
          </p:cNvPr>
          <p:cNvGraphicFramePr>
            <a:graphicFrameLocks noGrp="1"/>
          </p:cNvGraphicFramePr>
          <p:nvPr>
            <p:ph sz="quarter" idx="13"/>
            <p:extLst>
              <p:ext uri="{D42A27DB-BD31-4B8C-83A1-F6EECF244321}">
                <p14:modId xmlns:p14="http://schemas.microsoft.com/office/powerpoint/2010/main" val="3336298809"/>
              </p:ext>
            </p:extLst>
          </p:nvPr>
        </p:nvGraphicFramePr>
        <p:xfrm>
          <a:off x="492127" y="1317812"/>
          <a:ext cx="10588249" cy="4559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92397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En bild som visar text, skärmbild, Graf, diagram&#10;&#10;Automatiskt genererad beskrivning">
            <a:extLst>
              <a:ext uri="{FF2B5EF4-FFF2-40B4-BE49-F238E27FC236}">
                <a16:creationId xmlns:a16="http://schemas.microsoft.com/office/drawing/2014/main" id="{D0178B52-425D-7DAE-EEA9-7421717080C9}"/>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737819" y="1229946"/>
            <a:ext cx="6716361" cy="4583917"/>
          </a:xfrm>
          <a:prstGeom prst="rect">
            <a:avLst/>
          </a:prstGeom>
          <a:solidFill>
            <a:srgbClr val="FFFFFF"/>
          </a:solidFill>
        </p:spPr>
      </p:pic>
      <p:sp>
        <p:nvSpPr>
          <p:cNvPr id="3" name="Rubrik 2">
            <a:extLst>
              <a:ext uri="{FF2B5EF4-FFF2-40B4-BE49-F238E27FC236}">
                <a16:creationId xmlns:a16="http://schemas.microsoft.com/office/drawing/2014/main" id="{6BE8627D-88FB-2C11-8385-664FCC59B265}"/>
              </a:ext>
            </a:extLst>
          </p:cNvPr>
          <p:cNvSpPr>
            <a:spLocks noGrp="1"/>
          </p:cNvSpPr>
          <p:nvPr>
            <p:ph type="title"/>
          </p:nvPr>
        </p:nvSpPr>
        <p:spPr>
          <a:xfrm>
            <a:off x="482605" y="365126"/>
            <a:ext cx="9717083" cy="1299772"/>
          </a:xfrm>
        </p:spPr>
        <p:txBody>
          <a:bodyPr anchor="t">
            <a:normAutofit/>
          </a:bodyPr>
          <a:lstStyle/>
          <a:p>
            <a:r>
              <a:rPr lang="sv-SE" dirty="0"/>
              <a:t>Hur bedömer du din kännedom om AI?</a:t>
            </a:r>
          </a:p>
        </p:txBody>
      </p:sp>
    </p:spTree>
    <p:extLst>
      <p:ext uri="{BB962C8B-B14F-4D97-AF65-F5344CB8AC3E}">
        <p14:creationId xmlns:p14="http://schemas.microsoft.com/office/powerpoint/2010/main" val="1799651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5FFF79AB-0C52-70B7-C7B3-348ABF2BD35F}"/>
              </a:ext>
            </a:extLst>
          </p:cNvPr>
          <p:cNvSpPr>
            <a:spLocks noGrp="1"/>
          </p:cNvSpPr>
          <p:nvPr>
            <p:ph type="title"/>
          </p:nvPr>
        </p:nvSpPr>
        <p:spPr>
          <a:xfrm>
            <a:off x="412648" y="417225"/>
            <a:ext cx="10808346" cy="1008026"/>
          </a:xfrm>
        </p:spPr>
        <p:txBody>
          <a:bodyPr/>
          <a:lstStyle/>
          <a:p>
            <a:r>
              <a:rPr lang="sv-SE" sz="4000" dirty="0"/>
              <a:t>Är det tillåtet att använda AI på din arbetsplats?</a:t>
            </a:r>
          </a:p>
        </p:txBody>
      </p:sp>
      <p:sp>
        <p:nvSpPr>
          <p:cNvPr id="5" name="Rectangle 3">
            <a:extLst>
              <a:ext uri="{FF2B5EF4-FFF2-40B4-BE49-F238E27FC236}">
                <a16:creationId xmlns:a16="http://schemas.microsoft.com/office/drawing/2014/main" id="{129786DA-CAE4-C9C9-E14F-877EE11E4DB9}"/>
              </a:ext>
            </a:extLst>
          </p:cNvPr>
          <p:cNvSpPr>
            <a:spLocks noChangeArrowheads="1"/>
          </p:cNvSpPr>
          <p:nvPr/>
        </p:nvSpPr>
        <p:spPr bwMode="auto">
          <a:xfrm>
            <a:off x="1101285" y="1399546"/>
            <a:ext cx="15776542" cy="3847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232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       </a:t>
            </a:r>
            <a:br>
              <a:rPr kumimoji="0" lang="sv-SE" altLang="sv-SE" sz="1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b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pic>
        <p:nvPicPr>
          <p:cNvPr id="2054" name="Picture 6" descr="En bild som visar text, skärmbild, Graf, nummer&#10;&#10;Automatiskt genererad beskrivning">
            <a:extLst>
              <a:ext uri="{FF2B5EF4-FFF2-40B4-BE49-F238E27FC236}">
                <a16:creationId xmlns:a16="http://schemas.microsoft.com/office/drawing/2014/main" id="{40C98C21-10E2-4E4E-DC6B-27E76C7084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59257" y="1291244"/>
            <a:ext cx="7273485" cy="45229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2546922"/>
      </p:ext>
    </p:extLst>
  </p:cSld>
  <p:clrMapOvr>
    <a:masterClrMapping/>
  </p:clrMapOvr>
</p:sld>
</file>

<file path=ppt/theme/theme1.xml><?xml version="1.0" encoding="utf-8"?>
<a:theme xmlns:a="http://schemas.openxmlformats.org/drawingml/2006/main" name="Vision.">
  <a:themeElements>
    <a:clrScheme name="Vision color">
      <a:dk1>
        <a:sysClr val="windowText" lastClr="000000"/>
      </a:dk1>
      <a:lt1>
        <a:sysClr val="window" lastClr="FFFFFF"/>
      </a:lt1>
      <a:dk2>
        <a:srgbClr val="210061"/>
      </a:dk2>
      <a:lt2>
        <a:srgbClr val="EFE9E5"/>
      </a:lt2>
      <a:accent1>
        <a:srgbClr val="7930AE"/>
      </a:accent1>
      <a:accent2>
        <a:srgbClr val="210061"/>
      </a:accent2>
      <a:accent3>
        <a:srgbClr val="00A68A"/>
      </a:accent3>
      <a:accent4>
        <a:srgbClr val="FFDE00"/>
      </a:accent4>
      <a:accent5>
        <a:srgbClr val="65D44A"/>
      </a:accent5>
      <a:accent6>
        <a:srgbClr val="D8CFC6"/>
      </a:accent6>
      <a:hlink>
        <a:srgbClr val="0000FF"/>
      </a:hlink>
      <a:folHlink>
        <a:srgbClr val="800080"/>
      </a:folHlink>
    </a:clrScheme>
    <a:fontScheme name="Vision Font">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Vision 1">
      <a:srgbClr val="7930AE"/>
    </a:custClr>
    <a:custClr name="Vision 2">
      <a:srgbClr val="210061"/>
    </a:custClr>
    <a:custClr name="Vision 3">
      <a:srgbClr val="00A68A"/>
    </a:custClr>
    <a:custClr name="Vision 4">
      <a:srgbClr val="F8C600"/>
    </a:custClr>
    <a:custClr name="Vision 5">
      <a:srgbClr val="0C605E"/>
    </a:custClr>
    <a:custClr name="Vision 6">
      <a:srgbClr val="D8CFC6"/>
    </a:custClr>
    <a:custClr name="Vision 7">
      <a:srgbClr val="ED2630"/>
    </a:custClr>
    <a:custClr name="Vision 8">
      <a:srgbClr val="B796CD"/>
    </a:custClr>
    <a:custClr name="Vision 9">
      <a:srgbClr val="7A66A0"/>
    </a:custClr>
    <a:custClr name="Vision 10">
      <a:srgbClr val="87D8C8"/>
    </a:custClr>
    <a:custClr name="Vision 11">
      <a:srgbClr val="FFF288"/>
    </a:custClr>
    <a:custClr name="Vision 12">
      <a:srgbClr val="A3E592"/>
    </a:custClr>
  </a:custClrLst>
  <a:extLst>
    <a:ext uri="{05A4C25C-085E-4340-85A3-A5531E510DB2}">
      <thm15:themeFamily xmlns:thm15="http://schemas.microsoft.com/office/thememl/2012/main" name="Blank.potx" id="{C0489293-DCD9-4F4D-8EE5-7F946F04648A}" vid="{87831964-17B3-4A61-8525-9C25A4B0CAD1}"/>
    </a:ext>
  </a:extLst>
</a:theme>
</file>

<file path=ppt/theme/theme2.xml><?xml version="1.0" encoding="utf-8"?>
<a:theme xmlns:a="http://schemas.openxmlformats.org/drawingml/2006/main" name="Office-tema">
  <a:themeElements>
    <a:clrScheme name="Vision Colors">
      <a:dk1>
        <a:sysClr val="windowText" lastClr="000000"/>
      </a:dk1>
      <a:lt1>
        <a:sysClr val="window" lastClr="FFFFFF"/>
      </a:lt1>
      <a:dk2>
        <a:srgbClr val="44546A"/>
      </a:dk2>
      <a:lt2>
        <a:srgbClr val="E7E6E6"/>
      </a:lt2>
      <a:accent1>
        <a:srgbClr val="210061"/>
      </a:accent1>
      <a:accent2>
        <a:srgbClr val="7930AE"/>
      </a:accent2>
      <a:accent3>
        <a:srgbClr val="00A68A"/>
      </a:accent3>
      <a:accent4>
        <a:srgbClr val="ED2630"/>
      </a:accent4>
      <a:accent5>
        <a:srgbClr val="FFDE00"/>
      </a:accent5>
      <a:accent6>
        <a:srgbClr val="65D44A"/>
      </a:accent6>
      <a:hlink>
        <a:srgbClr val="0563C1"/>
      </a:hlink>
      <a:folHlink>
        <a:srgbClr val="954F72"/>
      </a:folHlink>
    </a:clrScheme>
    <a:fontScheme name="Vision Fo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Vision Colors">
      <a:dk1>
        <a:sysClr val="windowText" lastClr="000000"/>
      </a:dk1>
      <a:lt1>
        <a:sysClr val="window" lastClr="FFFFFF"/>
      </a:lt1>
      <a:dk2>
        <a:srgbClr val="44546A"/>
      </a:dk2>
      <a:lt2>
        <a:srgbClr val="E7E6E6"/>
      </a:lt2>
      <a:accent1>
        <a:srgbClr val="210061"/>
      </a:accent1>
      <a:accent2>
        <a:srgbClr val="7930AE"/>
      </a:accent2>
      <a:accent3>
        <a:srgbClr val="00A68A"/>
      </a:accent3>
      <a:accent4>
        <a:srgbClr val="ED2630"/>
      </a:accent4>
      <a:accent5>
        <a:srgbClr val="FFDE00"/>
      </a:accent5>
      <a:accent6>
        <a:srgbClr val="65D44A"/>
      </a:accent6>
      <a:hlink>
        <a:srgbClr val="0563C1"/>
      </a:hlink>
      <a:folHlink>
        <a:srgbClr val="954F72"/>
      </a:folHlink>
    </a:clrScheme>
    <a:fontScheme name="Vision Fo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0c3a147-0d64-46aa-a281-dc97358e8373">
      <Terms xmlns="http://schemas.microsoft.com/office/infopath/2007/PartnerControls"/>
    </lcf76f155ced4ddcb4097134ff3c332f>
    <TaxCatchAll xmlns="d7532cd0-e888-47d6-8f58-db0210f2500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129BBCBF21362E4099AE6C2F27C58737" ma:contentTypeVersion="14" ma:contentTypeDescription="Skapa ett nytt dokument." ma:contentTypeScope="" ma:versionID="6b8a048b089fc601c5d1788d860683dc">
  <xsd:schema xmlns:xsd="http://www.w3.org/2001/XMLSchema" xmlns:xs="http://www.w3.org/2001/XMLSchema" xmlns:p="http://schemas.microsoft.com/office/2006/metadata/properties" xmlns:ns2="10c3a147-0d64-46aa-a281-dc97358e8373" xmlns:ns3="d7532cd0-e888-47d6-8f58-db0210f25002" targetNamespace="http://schemas.microsoft.com/office/2006/metadata/properties" ma:root="true" ma:fieldsID="ac8e466403167b75d5aaa094adb00fae" ns2:_="" ns3:_="">
    <xsd:import namespace="10c3a147-0d64-46aa-a281-dc97358e8373"/>
    <xsd:import namespace="d7532cd0-e888-47d6-8f58-db0210f2500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AutoKeyPoints" minOccurs="0"/>
                <xsd:element ref="ns2:MediaServiceKeyPoint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c3a147-0d64-46aa-a281-dc97358e83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Bildmarkeringar" ma:readOnly="false" ma:fieldId="{5cf76f15-5ced-4ddc-b409-7134ff3c332f}" ma:taxonomyMulti="true" ma:sspId="e641fc9e-d469-439b-858c-bb315f8f2b4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7532cd0-e888-47d6-8f58-db0210f25002"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9faf60ba-4af0-4aa3-8f2c-ddf391e44726}" ma:internalName="TaxCatchAll" ma:showField="CatchAllData" ma:web="d7532cd0-e888-47d6-8f58-db0210f2500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82131EA-BADD-4767-9680-54A85B3E01DD}">
  <ds:schemaRefs>
    <ds:schemaRef ds:uri="http://purl.org/dc/terms/"/>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 ds:uri="http://schemas.microsoft.com/office/2006/documentManagement/types"/>
    <ds:schemaRef ds:uri="10c3a147-0d64-46aa-a281-dc97358e8373"/>
    <ds:schemaRef ds:uri="d7532cd0-e888-47d6-8f58-db0210f25002"/>
    <ds:schemaRef ds:uri="http://purl.org/dc/dcmitype/"/>
    <ds:schemaRef ds:uri="http://purl.org/dc/elements/1.1/"/>
  </ds:schemaRefs>
</ds:datastoreItem>
</file>

<file path=customXml/itemProps2.xml><?xml version="1.0" encoding="utf-8"?>
<ds:datastoreItem xmlns:ds="http://schemas.openxmlformats.org/officeDocument/2006/customXml" ds:itemID="{7D79C8C6-3E1C-49D0-A0A0-1E1AE64607C6}">
  <ds:schemaRefs>
    <ds:schemaRef ds:uri="http://schemas.microsoft.com/sharepoint/v3/contenttype/forms"/>
  </ds:schemaRefs>
</ds:datastoreItem>
</file>

<file path=customXml/itemProps3.xml><?xml version="1.0" encoding="utf-8"?>
<ds:datastoreItem xmlns:ds="http://schemas.openxmlformats.org/officeDocument/2006/customXml" ds:itemID="{A2C5EDEB-64E0-4CFB-8FB1-E49D2C1691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c3a147-0d64-46aa-a281-dc97358e8373"/>
    <ds:schemaRef ds:uri="d7532cd0-e888-47d6-8f58-db0210f2500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5adc52f1-6ce7-4c12-bbc2-338e95644c28}" enabled="1" method="Privileged" siteId="{033e219c-ab5c-40d1-9c6a-df4cb2c09b0a}" removed="0"/>
</clbl:labelList>
</file>

<file path=docProps/app.xml><?xml version="1.0" encoding="utf-8"?>
<Properties xmlns="http://schemas.openxmlformats.org/officeDocument/2006/extended-properties" xmlns:vt="http://schemas.openxmlformats.org/officeDocument/2006/docPropsVTypes">
  <Template>blank</Template>
  <TotalTime>56798</TotalTime>
  <Words>3774</Words>
  <Application>Microsoft Office PowerPoint</Application>
  <PresentationFormat>Bredbild</PresentationFormat>
  <Paragraphs>272</Paragraphs>
  <Slides>31</Slides>
  <Notes>25</Notes>
  <HiddenSlides>0</HiddenSlides>
  <MMClips>0</MMClips>
  <ScaleCrop>false</ScaleCrop>
  <HeadingPairs>
    <vt:vector size="4" baseType="variant">
      <vt:variant>
        <vt:lpstr>Tema</vt:lpstr>
      </vt:variant>
      <vt:variant>
        <vt:i4>1</vt:i4>
      </vt:variant>
      <vt:variant>
        <vt:lpstr>Bildrubriker</vt:lpstr>
      </vt:variant>
      <vt:variant>
        <vt:i4>31</vt:i4>
      </vt:variant>
    </vt:vector>
  </HeadingPairs>
  <TitlesOfParts>
    <vt:vector size="32" baseType="lpstr">
      <vt:lpstr>Vision.</vt:lpstr>
      <vt:lpstr>AI – kollega eller konkurrent?   </vt:lpstr>
      <vt:lpstr>Bakgrund</vt:lpstr>
      <vt:lpstr>Definition</vt:lpstr>
      <vt:lpstr>AI-utvecklingen</vt:lpstr>
      <vt:lpstr>Frågor i rapporten</vt:lpstr>
      <vt:lpstr>De fem största svarsgrupperna</vt:lpstr>
      <vt:lpstr>Insikter från undersökningen</vt:lpstr>
      <vt:lpstr>Hur bedömer du din kännedom om AI?</vt:lpstr>
      <vt:lpstr>Är det tillåtet att använda AI på din arbetsplats?</vt:lpstr>
      <vt:lpstr>Har din arbetsgivare tagit fram riktlinjer för AI på din arbetsplats?</vt:lpstr>
      <vt:lpstr>Synen på hur AI skulle kunna underlätta arbetet</vt:lpstr>
      <vt:lpstr>PowerPoint-presentation</vt:lpstr>
      <vt:lpstr>I vilken grad tror du att AI kommer att påverka ditt sätt att arbeta under de kommande fem åren? </vt:lpstr>
      <vt:lpstr>Vilka är hindren för att använda AI mer?</vt:lpstr>
      <vt:lpstr>Få har fått den kompetensutveckling de behöver när det gäller den AI som används i arbetet.  </vt:lpstr>
      <vt:lpstr>Vilken påverkan har AI på verksamheten? </vt:lpstr>
      <vt:lpstr>PowerPoint-presentation</vt:lpstr>
      <vt:lpstr>Upplever du att ni som användare involveras i tillräcklig grad vid införandet av AI-verktyg som berör ditt arbete? </vt:lpstr>
      <vt:lpstr>Oro för att förlora jobbet </vt:lpstr>
      <vt:lpstr>Pilotgrupp – medicinska sekreterare - Kompetensutveckling</vt:lpstr>
      <vt:lpstr>Tror du att AI på sikt kommer att ha en positiv eller negativ effekt på verksamhetens effektivitet? </vt:lpstr>
      <vt:lpstr>Pilotgrupp – medicinska sekreterare - Delaktighet</vt:lpstr>
      <vt:lpstr>Skulle du vilja använda AI mer än du gör i dag?</vt:lpstr>
      <vt:lpstr>Behov av trygghet och omställning </vt:lpstr>
      <vt:lpstr>Hur kan du som förtroendevald agera/bidra gällande införande av AI </vt:lpstr>
      <vt:lpstr>PowerPoint-presentation</vt:lpstr>
      <vt:lpstr>PowerPoint-presentation</vt:lpstr>
      <vt:lpstr>PowerPoint-presentation</vt:lpstr>
      <vt:lpstr>Viktigt att tänka på, lite repetition      </vt:lpstr>
      <vt:lpstr>Vision vill</vt:lpstr>
      <vt:lpstr>Tack!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Felix Ulfenstedt</dc:creator>
  <cp:lastModifiedBy>Felix Ulfenstedt</cp:lastModifiedBy>
  <cp:revision>6</cp:revision>
  <cp:lastPrinted>2016-03-10T09:45:20Z</cp:lastPrinted>
  <dcterms:created xsi:type="dcterms:W3CDTF">2024-10-08T14:22:09Z</dcterms:created>
  <dcterms:modified xsi:type="dcterms:W3CDTF">2025-02-19T15:14:49Z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0x010100129BBCBF21362E4099AE6C2F27C58737</vt:lpwstr>
  </property>
  <property fmtid="{D5CDD505-2E9C-101B-9397-08002B2CF9AE}" pid="3" name="Order">
    <vt:r8>303600</vt:r8>
  </property>
  <property fmtid="{D5CDD505-2E9C-101B-9397-08002B2CF9AE}" pid="4" name="ClassificationContentMarkingFooterLocations">
    <vt:lpwstr>Vision.:8</vt:lpwstr>
  </property>
  <property fmtid="{D5CDD505-2E9C-101B-9397-08002B2CF9AE}" pid="5" name="ClassificationContentMarkingFooterText">
    <vt:lpwstr>Informationsklassning: Intern</vt:lpwstr>
  </property>
</Properties>
</file>