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73" r:id="rId5"/>
    <p:sldId id="274" r:id="rId6"/>
    <p:sldId id="275" r:id="rId7"/>
    <p:sldId id="276" r:id="rId8"/>
    <p:sldId id="277" r:id="rId9"/>
    <p:sldId id="278" r:id="rId10"/>
    <p:sldId id="279" r:id="rId11"/>
    <p:sldId id="280" r:id="rId12"/>
    <p:sldId id="281" r:id="rId13"/>
    <p:sldId id="282" r:id="rId14"/>
    <p:sldId id="283" r:id="rId15"/>
    <p:sldId id="284"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5BA41-75A7-63EA-FE53-DDA017FC77E1}" v="5" dt="2022-01-20T08:52:55.418"/>
    <p1510:client id="{D19F1E17-E7A4-D568-55C3-2391056A8AE2}" v="1" dt="2022-01-26T08:18:57.325"/>
    <p1510:client id="{EFBCAF10-34F3-4017-B64C-EE292EAF5A00}" v="24" dt="2022-01-19T08:42:05.98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Lindqvist" userId="S::andreas.lindqvist@vision.se::cd0cbdf8-8240-4e13-81d5-0cd69a6dce38" providerId="AD" clId="Web-{D19F1E17-E7A4-D568-55C3-2391056A8AE2}"/>
    <pc:docChg chg="modSld">
      <pc:chgData name="Andreas Lindqvist" userId="S::andreas.lindqvist@vision.se::cd0cbdf8-8240-4e13-81d5-0cd69a6dce38" providerId="AD" clId="Web-{D19F1E17-E7A4-D568-55C3-2391056A8AE2}" dt="2022-01-26T08:18:57.325" v="0" actId="1076"/>
      <pc:docMkLst>
        <pc:docMk/>
      </pc:docMkLst>
      <pc:sldChg chg="modSp">
        <pc:chgData name="Andreas Lindqvist" userId="S::andreas.lindqvist@vision.se::cd0cbdf8-8240-4e13-81d5-0cd69a6dce38" providerId="AD" clId="Web-{D19F1E17-E7A4-D568-55C3-2391056A8AE2}" dt="2022-01-26T08:18:57.325" v="0" actId="1076"/>
        <pc:sldMkLst>
          <pc:docMk/>
          <pc:sldMk cId="1126363591" sldId="284"/>
        </pc:sldMkLst>
        <pc:picChg chg="mod">
          <ac:chgData name="Andreas Lindqvist" userId="S::andreas.lindqvist@vision.se::cd0cbdf8-8240-4e13-81d5-0cd69a6dce38" providerId="AD" clId="Web-{D19F1E17-E7A4-D568-55C3-2391056A8AE2}" dt="2022-01-26T08:18:57.325" v="0" actId="1076"/>
          <ac:picMkLst>
            <pc:docMk/>
            <pc:sldMk cId="1126363591" sldId="284"/>
            <ac:picMk id="6" creationId="{B73CED81-D55F-4E6E-9D51-FA3857BCC010}"/>
          </ac:picMkLst>
        </pc:picChg>
      </pc:sldChg>
    </pc:docChg>
  </pc:docChgLst>
  <pc:docChgLst>
    <pc:chgData name="Carl Eos" userId="S::carl.eos@vision.se::d29281ee-4477-4b43-8409-3f7f94eba98a" providerId="AD" clId="Web-{7B15BA41-75A7-63EA-FE53-DDA017FC77E1}"/>
    <pc:docChg chg="modSld">
      <pc:chgData name="Carl Eos" userId="S::carl.eos@vision.se::d29281ee-4477-4b43-8409-3f7f94eba98a" providerId="AD" clId="Web-{7B15BA41-75A7-63EA-FE53-DDA017FC77E1}" dt="2022-01-20T08:52:55.089" v="3" actId="20577"/>
      <pc:docMkLst>
        <pc:docMk/>
      </pc:docMkLst>
      <pc:sldChg chg="modSp">
        <pc:chgData name="Carl Eos" userId="S::carl.eos@vision.se::d29281ee-4477-4b43-8409-3f7f94eba98a" providerId="AD" clId="Web-{7B15BA41-75A7-63EA-FE53-DDA017FC77E1}" dt="2022-01-20T08:52:55.089" v="3" actId="20577"/>
        <pc:sldMkLst>
          <pc:docMk/>
          <pc:sldMk cId="2919695549" sldId="278"/>
        </pc:sldMkLst>
        <pc:spChg chg="mod">
          <ac:chgData name="Carl Eos" userId="S::carl.eos@vision.se::d29281ee-4477-4b43-8409-3f7f94eba98a" providerId="AD" clId="Web-{7B15BA41-75A7-63EA-FE53-DDA017FC77E1}" dt="2022-01-20T08:52:55.089" v="3" actId="20577"/>
          <ac:spMkLst>
            <pc:docMk/>
            <pc:sldMk cId="2919695549" sldId="278"/>
            <ac:spMk id="6" creationId="{E8EDAFE2-158E-4C99-AA4D-474AC805E2F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A2C0C5-EA85-49EA-B7E7-BECA62FE0754}" type="datetimeFigureOut">
              <a:rPr lang="sv-SE" smtClean="0"/>
              <a:t>2022-01-26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68618F-BFFF-4A7D-B261-CA6F9714A65F}" type="slidenum">
              <a:rPr lang="sv-SE" smtClean="0"/>
              <a:t>‹#›</a:t>
            </a:fld>
            <a:endParaRPr lang="sv-SE"/>
          </a:p>
        </p:txBody>
      </p:sp>
    </p:spTree>
    <p:extLst>
      <p:ext uri="{BB962C8B-B14F-4D97-AF65-F5344CB8AC3E}">
        <p14:creationId xmlns:p14="http://schemas.microsoft.com/office/powerpoint/2010/main" val="2570379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2022-01-26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 blå.">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67E164E2-73E5-415B-927E-A4017D9B40BE}" type="datetime1">
              <a:rPr lang="en-GB" smtClean="0"/>
              <a:t>26/01/2022</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10" name="Bildobjekt 9">
            <a:extLst>
              <a:ext uri="{FF2B5EF4-FFF2-40B4-BE49-F238E27FC236}">
                <a16:creationId xmlns:a16="http://schemas.microsoft.com/office/drawing/2014/main" id="{ED428175-A6C7-46A6-8CFC-655EC7A74A49}"/>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3125777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nnehåll.">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26/01/2022</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492125" y="368301"/>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quarter" idx="16"/>
          </p:nvPr>
        </p:nvSpPr>
        <p:spPr>
          <a:xfrm>
            <a:off x="6215711" y="368619"/>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0776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 höger.">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6F135C68-0AD8-490E-A6F8-E14CDE0E30CB}" type="datetime1">
              <a:rPr lang="en-GB" smtClean="0"/>
              <a:t>26/01/2022</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innehåll 8"/>
          <p:cNvSpPr>
            <a:spLocks noGrp="1"/>
          </p:cNvSpPr>
          <p:nvPr>
            <p:ph sz="quarter" idx="15"/>
          </p:nvPr>
        </p:nvSpPr>
        <p:spPr>
          <a:xfrm>
            <a:off x="492125" y="368301"/>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bild 2"/>
          <p:cNvSpPr>
            <a:spLocks noGrp="1"/>
          </p:cNvSpPr>
          <p:nvPr>
            <p:ph type="pic" sz="quarter" idx="16" hasCustomPrompt="1"/>
          </p:nvPr>
        </p:nvSpPr>
        <p:spPr>
          <a:xfrm>
            <a:off x="6215711" y="368619"/>
            <a:ext cx="5496000" cy="5508625"/>
          </a:xfrm>
          <a:solidFill>
            <a:schemeClr val="bg2"/>
          </a:solidFill>
        </p:spPr>
        <p:txBody>
          <a:bodyPr/>
          <a:lstStyle>
            <a:lvl1pPr marL="0" marR="0" indent="0" algn="l" defTabSz="685800" rtl="0" eaLnBrk="1" fontAlgn="auto" latinLnBrk="0" hangingPunct="1">
              <a:lnSpc>
                <a:spcPct val="100000"/>
              </a:lnSpc>
              <a:spcBef>
                <a:spcPts val="750"/>
              </a:spcBef>
              <a:spcAft>
                <a:spcPts val="0"/>
              </a:spcAft>
              <a:buClr>
                <a:schemeClr val="accent3"/>
              </a:buClr>
              <a:buSzPct val="90000"/>
              <a:buFontTx/>
              <a:buNone/>
              <a:tabLst/>
              <a:defRPr/>
            </a:lvl1pPr>
          </a:lstStyle>
          <a:p>
            <a:pPr marL="0" marR="0" lvl="0" indent="0" algn="l" defTabSz="685800" rtl="0" eaLnBrk="1" fontAlgn="auto" latinLnBrk="0" hangingPunct="1">
              <a:lnSpc>
                <a:spcPct val="100000"/>
              </a:lnSpc>
              <a:spcBef>
                <a:spcPts val="750"/>
              </a:spcBef>
              <a:spcAft>
                <a:spcPts val="0"/>
              </a:spcAft>
              <a:buClr>
                <a:schemeClr val="accent3"/>
              </a:buClr>
              <a:buSzPct val="90000"/>
              <a:buFontTx/>
              <a:buNone/>
              <a:tabLst/>
              <a:defRPr/>
            </a:pPr>
            <a:r>
              <a:rPr lang="sv-SE" sz="2000"/>
              <a:t>Infoga bild. Markera rutan du vill infoga en bild i. Välj startfliken och klicka sedan på </a:t>
            </a:r>
            <a:r>
              <a:rPr lang="sv-SE" sz="2000" err="1"/>
              <a:t>bildbank</a:t>
            </a:r>
            <a:r>
              <a:rPr lang="sv-SE" sz="2000"/>
              <a:t>. Välj bilden du önskar och den placeras i rutan.</a:t>
            </a:r>
          </a:p>
        </p:txBody>
      </p:sp>
    </p:spTree>
    <p:extLst>
      <p:ext uri="{BB962C8B-B14F-4D97-AF65-F5344CB8AC3E}">
        <p14:creationId xmlns:p14="http://schemas.microsoft.com/office/powerpoint/2010/main" val="413180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med bild vänster.">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492125" y="368301"/>
            <a:ext cx="5496000" cy="5508625"/>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5" name="Platshållare för datum 4"/>
          <p:cNvSpPr>
            <a:spLocks noGrp="1"/>
          </p:cNvSpPr>
          <p:nvPr>
            <p:ph type="dt" sz="half" idx="10"/>
          </p:nvPr>
        </p:nvSpPr>
        <p:spPr/>
        <p:txBody>
          <a:bodyPr/>
          <a:lstStyle/>
          <a:p>
            <a:fld id="{4807F401-4ED7-4ED2-AFA0-05C55E32E53B}" type="datetime1">
              <a:rPr lang="en-GB" smtClean="0"/>
              <a:t>26/01/2022</a:t>
            </a:fld>
            <a:endParaRPr lang="sv-SE"/>
          </a:p>
        </p:txBody>
      </p:sp>
      <p:sp>
        <p:nvSpPr>
          <p:cNvPr id="6" name="Platshållare för sidfot 5"/>
          <p:cNvSpPr>
            <a:spLocks noGrp="1"/>
          </p:cNvSpPr>
          <p:nvPr>
            <p:ph type="ftr" sz="quarter" idx="11"/>
          </p:nvPr>
        </p:nvSpPr>
        <p:spPr/>
        <p:txBody>
          <a:bodyPr/>
          <a:lstStyle/>
          <a:p>
            <a:r>
              <a:rPr lang="sv-SE"/>
              <a:t>Dokumentnamn</a:t>
            </a:r>
          </a:p>
        </p:txBody>
      </p:sp>
      <p:sp>
        <p:nvSpPr>
          <p:cNvPr id="7" name="Platshållare för bildnummer 6"/>
          <p:cNvSpPr>
            <a:spLocks noGrp="1"/>
          </p:cNvSpPr>
          <p:nvPr>
            <p:ph type="sldNum" sz="quarter" idx="12"/>
          </p:nvPr>
        </p:nvSpPr>
        <p:spPr/>
        <p:txBody>
          <a:bodyPr/>
          <a:lstStyle/>
          <a:p>
            <a:fld id="{E8645303-2AAE-45D1-913A-B06AE6474513}" type="slidenum">
              <a:rPr lang="sv-SE" smtClean="0"/>
              <a:t>‹#›</a:t>
            </a:fld>
            <a:endParaRPr lang="sv-SE"/>
          </a:p>
        </p:txBody>
      </p:sp>
      <p:sp>
        <p:nvSpPr>
          <p:cNvPr id="3" name="Platshållare för innehåll 2"/>
          <p:cNvSpPr>
            <a:spLocks noGrp="1"/>
          </p:cNvSpPr>
          <p:nvPr>
            <p:ph sz="quarter" idx="14"/>
          </p:nvPr>
        </p:nvSpPr>
        <p:spPr>
          <a:xfrm>
            <a:off x="6215711" y="368619"/>
            <a:ext cx="5496000" cy="55086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49381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innehåll bild hög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4307839" y="2519046"/>
            <a:ext cx="7401600" cy="3357879"/>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26/01/2022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489600" y="2519045"/>
            <a:ext cx="3552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787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innehåll bild vänster.">
    <p:spTree>
      <p:nvGrpSpPr>
        <p:cNvPr id="1" name=""/>
        <p:cNvGrpSpPr/>
        <p:nvPr/>
      </p:nvGrpSpPr>
      <p:grpSpPr>
        <a:xfrm>
          <a:off x="0" y="0"/>
          <a:ext cx="0" cy="0"/>
          <a:chOff x="0" y="0"/>
          <a:chExt cx="0" cy="0"/>
        </a:xfrm>
      </p:grpSpPr>
      <p:sp>
        <p:nvSpPr>
          <p:cNvPr id="7" name="Platshållare för bild 6"/>
          <p:cNvSpPr>
            <a:spLocks noGrp="1"/>
          </p:cNvSpPr>
          <p:nvPr>
            <p:ph type="pic" sz="quarter" idx="16" hasCustomPrompt="1"/>
          </p:nvPr>
        </p:nvSpPr>
        <p:spPr>
          <a:xfrm>
            <a:off x="489600" y="2519046"/>
            <a:ext cx="7401600" cy="3357879"/>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4" name="Platshållare för datum 3"/>
          <p:cNvSpPr>
            <a:spLocks noGrp="1"/>
          </p:cNvSpPr>
          <p:nvPr>
            <p:ph type="dt" sz="half" idx="10"/>
          </p:nvPr>
        </p:nvSpPr>
        <p:spPr/>
        <p:txBody>
          <a:bodyPr/>
          <a:lstStyle/>
          <a:p>
            <a:fld id="{92E8B83E-161B-438B-9B1A-B8877FEA763B}" type="datetime1">
              <a:rPr lang="en-GB" smtClean="0"/>
              <a:t>26/01/2022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7"/>
          </p:nvPr>
        </p:nvSpPr>
        <p:spPr>
          <a:xfrm>
            <a:off x="8161331" y="2519045"/>
            <a:ext cx="3552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078940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ehåll och text.">
    <p:spTree>
      <p:nvGrpSpPr>
        <p:cNvPr id="1" name=""/>
        <p:cNvGrpSpPr/>
        <p:nvPr/>
      </p:nvGrpSpPr>
      <p:grpSpPr>
        <a:xfrm>
          <a:off x="0" y="0"/>
          <a:ext cx="0" cy="0"/>
          <a:chOff x="0" y="0"/>
          <a:chExt cx="0" cy="0"/>
        </a:xfrm>
      </p:grpSpPr>
      <p:sp>
        <p:nvSpPr>
          <p:cNvPr id="2" name="Rubrik 1"/>
          <p:cNvSpPr>
            <a:spLocks noGrp="1"/>
          </p:cNvSpPr>
          <p:nvPr>
            <p:ph type="title"/>
          </p:nvPr>
        </p:nvSpPr>
        <p:spPr>
          <a:xfrm>
            <a:off x="8157843" y="365126"/>
            <a:ext cx="3552000" cy="1461600"/>
          </a:xfrm>
        </p:spPr>
        <p:txBody>
          <a:bodyPr/>
          <a:lstStyle>
            <a:lvl1pPr algn="l">
              <a:lnSpc>
                <a:spcPts val="2900"/>
              </a:lnSpc>
              <a:defRPr sz="2600"/>
            </a:lvl1p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4C741692-94D9-45A1-94B8-F1A1862B9E91}" type="datetime1">
              <a:rPr lang="en-GB" smtClean="0"/>
              <a:t>26/01/2022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9" name="Platshållare för text 8"/>
          <p:cNvSpPr>
            <a:spLocks noGrp="1"/>
          </p:cNvSpPr>
          <p:nvPr>
            <p:ph type="body" sz="quarter" idx="17"/>
          </p:nvPr>
        </p:nvSpPr>
        <p:spPr>
          <a:xfrm>
            <a:off x="8157843" y="1828883"/>
            <a:ext cx="3552000" cy="404804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7"/>
          <p:cNvSpPr>
            <a:spLocks noGrp="1"/>
          </p:cNvSpPr>
          <p:nvPr>
            <p:ph sz="quarter" idx="18"/>
          </p:nvPr>
        </p:nvSpPr>
        <p:spPr>
          <a:xfrm>
            <a:off x="487679" y="367201"/>
            <a:ext cx="7401600" cy="55097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27184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d helsida.">
    <p:bg bwMode="gray">
      <p:bgPr>
        <a:solidFill>
          <a:schemeClr val="bg2"/>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solidFill>
                  <a:schemeClr val="bg1"/>
                </a:solidFill>
              </a:defRPr>
            </a:lvl1pPr>
          </a:lstStyle>
          <a:p>
            <a:fld id="{E7166AB5-40BF-4C72-A67A-80A97957D587}" type="datetime1">
              <a:rPr lang="en-GB" smtClean="0"/>
              <a:t>26/01/2022</a:t>
            </a:fld>
            <a:endParaRPr lang="sv-SE"/>
          </a:p>
        </p:txBody>
      </p:sp>
      <p:sp>
        <p:nvSpPr>
          <p:cNvPr id="3" name="Platshållare för sidfot 2"/>
          <p:cNvSpPr>
            <a:spLocks noGrp="1"/>
          </p:cNvSpPr>
          <p:nvPr>
            <p:ph type="ftr" sz="quarter" idx="11"/>
          </p:nvPr>
        </p:nvSpPr>
        <p:spPr/>
        <p:txBody>
          <a:bodyPr/>
          <a:lstStyle>
            <a:lvl1pPr>
              <a:defRPr>
                <a:solidFill>
                  <a:schemeClr val="bg1"/>
                </a:solidFill>
              </a:defRPr>
            </a:lvl1pPr>
          </a:lstStyle>
          <a:p>
            <a:r>
              <a:rPr lang="sv-SE"/>
              <a:t>Dokumentnamn</a:t>
            </a:r>
          </a:p>
        </p:txBody>
      </p:sp>
      <p:sp>
        <p:nvSpPr>
          <p:cNvPr id="11" name="Platshållare för bildnummer 10"/>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sp>
        <p:nvSpPr>
          <p:cNvPr id="9" name="textruta 8"/>
          <p:cNvSpPr txBox="1"/>
          <p:nvPr userDrawn="1"/>
        </p:nvSpPr>
        <p:spPr>
          <a:xfrm>
            <a:off x="-2199342" y="4619619"/>
            <a:ext cx="2127617" cy="1569660"/>
          </a:xfrm>
          <a:prstGeom prst="rect">
            <a:avLst/>
          </a:prstGeom>
          <a:solidFill>
            <a:schemeClr val="bg1"/>
          </a:solidFill>
        </p:spPr>
        <p:txBody>
          <a:bodyPr wrap="square" rtlCol="0">
            <a:spAutoFit/>
          </a:bodyPr>
          <a:lstStyle/>
          <a:p>
            <a:pPr>
              <a:lnSpc>
                <a:spcPct val="100000"/>
              </a:lnSpc>
            </a:pPr>
            <a:r>
              <a:rPr lang="sv-SE" sz="1200" b="1">
                <a:latin typeface="Arial" panose="020B0604020202020204" pitchFamily="34" charset="0"/>
                <a:cs typeface="Arial" panose="020B0604020202020204" pitchFamily="34" charset="0"/>
              </a:rPr>
              <a:t>Denna sida är för bakgrundsbild.</a:t>
            </a:r>
          </a:p>
          <a:p>
            <a:pPr>
              <a:lnSpc>
                <a:spcPct val="100000"/>
              </a:lnSpc>
            </a:pPr>
            <a:r>
              <a:rPr lang="sv-SE" sz="1200">
                <a:latin typeface="Arial" panose="020B0604020202020204" pitchFamily="34" charset="0"/>
                <a:cs typeface="Arial" panose="020B0604020202020204" pitchFamily="34" charset="0"/>
              </a:rPr>
              <a:t>För att välja bild: </a:t>
            </a:r>
            <a:br>
              <a:rPr lang="sv-SE" sz="1200">
                <a:latin typeface="Arial" panose="020B0604020202020204" pitchFamily="34" charset="0"/>
                <a:cs typeface="Arial" panose="020B0604020202020204" pitchFamily="34" charset="0"/>
              </a:rPr>
            </a:br>
            <a:r>
              <a:rPr lang="sv-SE" sz="1200">
                <a:latin typeface="Arial" panose="020B0604020202020204" pitchFamily="34" charset="0"/>
                <a:cs typeface="Arial" panose="020B0604020202020204" pitchFamily="34" charset="0"/>
              </a:rPr>
              <a:t>Gå till startfliken och tryck på bildbank. Längst ner hittar du mappen bakgrund. Välj en bakgrunds-bild som passar din presentation. </a:t>
            </a:r>
          </a:p>
        </p:txBody>
      </p:sp>
      <p:pic>
        <p:nvPicPr>
          <p:cNvPr id="7" name="Bildobjekt 6">
            <a:extLst>
              <a:ext uri="{FF2B5EF4-FFF2-40B4-BE49-F238E27FC236}">
                <a16:creationId xmlns:a16="http://schemas.microsoft.com/office/drawing/2014/main" id="{90F3D597-B68D-46CE-B23E-EFB662B075C8}"/>
              </a:ext>
            </a:extLst>
          </p:cNvPr>
          <p:cNvPicPr>
            <a:picLocks noChangeAspect="1"/>
          </p:cNvPicPr>
          <p:nvPr userDrawn="1"/>
        </p:nvPicPr>
        <p:blipFill>
          <a:blip r:embed="rId2"/>
          <a:stretch>
            <a:fillRect/>
          </a:stretch>
        </p:blipFill>
        <p:spPr>
          <a:xfrm>
            <a:off x="10950694" y="6144717"/>
            <a:ext cx="1027457" cy="460797"/>
          </a:xfrm>
          <a:prstGeom prst="rect">
            <a:avLst/>
          </a:prstGeom>
        </p:spPr>
      </p:pic>
    </p:spTree>
    <p:extLst>
      <p:ext uri="{BB962C8B-B14F-4D97-AF65-F5344CB8AC3E}">
        <p14:creationId xmlns:p14="http://schemas.microsoft.com/office/powerpoint/2010/main" val="3797329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 helsida med ram.">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4FA7D033-E84D-4E84-B9C5-B8A4B4E572E0}" type="datetime1">
              <a:rPr lang="en-GB" smtClean="0"/>
              <a:t>26/01/2022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bild 7"/>
          <p:cNvSpPr>
            <a:spLocks noGrp="1"/>
          </p:cNvSpPr>
          <p:nvPr>
            <p:ph type="pic" sz="quarter" idx="13" hasCustomPrompt="1"/>
          </p:nvPr>
        </p:nvSpPr>
        <p:spPr>
          <a:xfrm>
            <a:off x="487677" y="367200"/>
            <a:ext cx="11232000" cy="5366849"/>
          </a:xfrm>
          <a:solidFill>
            <a:schemeClr val="bg2"/>
          </a:solidFill>
        </p:spPr>
        <p:txBody>
          <a:bodyPr/>
          <a:lstStyle>
            <a:lvl1pPr marL="0" indent="0">
              <a:buNone/>
              <a:defRPr baseline="0"/>
            </a:lvl1pPr>
          </a:lstStyle>
          <a:p>
            <a:r>
              <a:rPr lang="sv-SE" sz="1600"/>
              <a:t>Infoga bild. Markera rutan du vill infoga en bild i. Välj startfliken och klicka sedan på bildbank. Välj bilden du önskar och den placeras i rutan.</a:t>
            </a:r>
          </a:p>
        </p:txBody>
      </p:sp>
    </p:spTree>
    <p:extLst>
      <p:ext uri="{BB962C8B-B14F-4D97-AF65-F5344CB8AC3E}">
        <p14:creationId xmlns:p14="http://schemas.microsoft.com/office/powerpoint/2010/main" val="2191282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accent1"/>
        </a:solidFill>
        <a:effectLst/>
      </p:bgPr>
    </p:bg>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lvl1pPr>
              <a:defRPr>
                <a:solidFill>
                  <a:schemeClr val="bg1"/>
                </a:solidFill>
              </a:defRPr>
            </a:lvl1pPr>
          </a:lstStyle>
          <a:p>
            <a:fld id="{1D3A614E-C1F1-4CC0-90AC-AB1A833CDE21}" type="datetime1">
              <a:rPr lang="en-GB" smtClean="0"/>
              <a:t>26/01/2022</a:t>
            </a:fld>
            <a:endParaRPr lang="sv-SE"/>
          </a:p>
        </p:txBody>
      </p:sp>
      <p:sp>
        <p:nvSpPr>
          <p:cNvPr id="9" name="Platshållare för sidfot 8"/>
          <p:cNvSpPr>
            <a:spLocks noGrp="1"/>
          </p:cNvSpPr>
          <p:nvPr>
            <p:ph type="ftr" sz="quarter" idx="11"/>
          </p:nvPr>
        </p:nvSpPr>
        <p:spPr/>
        <p:txBody>
          <a:bodyPr/>
          <a:lstStyle>
            <a:lvl1pPr>
              <a:defRPr>
                <a:solidFill>
                  <a:schemeClr val="bg1"/>
                </a:solidFill>
              </a:defRPr>
            </a:lvl1pPr>
          </a:lstStyle>
          <a:p>
            <a:r>
              <a:rPr lang="sv-SE"/>
              <a:t>Dokumentnamn</a:t>
            </a:r>
          </a:p>
        </p:txBody>
      </p:sp>
      <p:sp>
        <p:nvSpPr>
          <p:cNvPr id="10" name="Platshållare för bildnummer 9"/>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6" name="Bildobjekt 5">
            <a:extLst>
              <a:ext uri="{FF2B5EF4-FFF2-40B4-BE49-F238E27FC236}">
                <a16:creationId xmlns:a16="http://schemas.microsoft.com/office/drawing/2014/main" id="{E5D7473B-1A76-4508-B871-2212916F4FE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0694" y="6144717"/>
            <a:ext cx="1027457" cy="460797"/>
          </a:xfrm>
          <a:prstGeom prst="rect">
            <a:avLst/>
          </a:prstGeom>
          <a:noFill/>
          <a:ln>
            <a:noFill/>
          </a:ln>
        </p:spPr>
      </p:pic>
    </p:spTree>
    <p:extLst>
      <p:ext uri="{BB962C8B-B14F-4D97-AF65-F5344CB8AC3E}">
        <p14:creationId xmlns:p14="http://schemas.microsoft.com/office/powerpoint/2010/main" val="312300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Vit.">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DB5C566A-82B4-452F-A491-F674ECDDE424}" type="datetime1">
              <a:rPr lang="en-GB" smtClean="0"/>
              <a:t>26/01/2022</a:t>
            </a:fld>
            <a:endParaRPr lang="sv-SE"/>
          </a:p>
        </p:txBody>
      </p:sp>
      <p:sp>
        <p:nvSpPr>
          <p:cNvPr id="7" name="Platshållare för sidfot 6"/>
          <p:cNvSpPr>
            <a:spLocks noGrp="1"/>
          </p:cNvSpPr>
          <p:nvPr>
            <p:ph type="ftr" sz="quarter" idx="11"/>
          </p:nvPr>
        </p:nvSpPr>
        <p:spPr/>
        <p:txBody>
          <a:bodyPr/>
          <a:lstStyle/>
          <a:p>
            <a:r>
              <a:rPr lang="sv-SE"/>
              <a:t>Dokumentnamn</a:t>
            </a:r>
          </a:p>
        </p:txBody>
      </p:sp>
      <p:sp>
        <p:nvSpPr>
          <p:cNvPr id="9" name="Platshållare för bildnummer 8"/>
          <p:cNvSpPr>
            <a:spLocks noGrp="1"/>
          </p:cNvSpPr>
          <p:nvPr>
            <p:ph type="sldNum" sz="quarter" idx="12"/>
          </p:nvPr>
        </p:nvSpPr>
        <p:spPr/>
        <p:txBody>
          <a:body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51211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 Lil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chorCtr="0"/>
          <a:lstStyle>
            <a:lvl1pPr algn="l">
              <a:defRPr lang="sv-SE" sz="4400" b="1" kern="1200" smtClean="0">
                <a:solidFill>
                  <a:schemeClr val="bg1"/>
                </a:solidFill>
                <a:latin typeface="Times New Roman" panose="02020603050405020304" pitchFamily="18" charset="0"/>
                <a:ea typeface="+mj-ea"/>
                <a:cs typeface="Times New Roman" panose="02020603050405020304" pitchFamily="18" charset="0"/>
              </a:defRPr>
            </a:lvl1pPr>
          </a:lstStyle>
          <a:p>
            <a:r>
              <a:rPr lang="sv-SE"/>
              <a:t>Klicka här för att ändra mall för rubrikformat</a:t>
            </a:r>
          </a:p>
        </p:txBody>
      </p:sp>
      <p:sp>
        <p:nvSpPr>
          <p:cNvPr id="3" name="Platshållare för datum 2"/>
          <p:cNvSpPr>
            <a:spLocks noGrp="1"/>
          </p:cNvSpPr>
          <p:nvPr>
            <p:ph type="dt" sz="half" idx="10"/>
          </p:nvPr>
        </p:nvSpPr>
        <p:spPr/>
        <p:txBody>
          <a:bodyPr/>
          <a:lstStyle>
            <a:lvl1pPr>
              <a:defRPr>
                <a:solidFill>
                  <a:schemeClr val="bg1"/>
                </a:solidFill>
              </a:defRPr>
            </a:lvl1pPr>
          </a:lstStyle>
          <a:p>
            <a:fld id="{E7080E2E-9FE7-4C82-9A4A-29573AB0D2F6}" type="datetime1">
              <a:rPr lang="en-GB" smtClean="0"/>
              <a:t>26/01/2022</a:t>
            </a:fld>
            <a:endParaRPr lang="sv-SE"/>
          </a:p>
        </p:txBody>
      </p:sp>
      <p:sp>
        <p:nvSpPr>
          <p:cNvPr id="7" name="Platshållare för sidfot 6"/>
          <p:cNvSpPr>
            <a:spLocks noGrp="1"/>
          </p:cNvSpPr>
          <p:nvPr>
            <p:ph type="ftr" sz="quarter" idx="11"/>
          </p:nvPr>
        </p:nvSpPr>
        <p:spPr/>
        <p:txBody>
          <a:bodyPr/>
          <a:lstStyle>
            <a:lvl1pPr>
              <a:defRPr>
                <a:solidFill>
                  <a:schemeClr val="bg1"/>
                </a:solidFill>
              </a:defRPr>
            </a:lvl1pPr>
          </a:lstStyle>
          <a:p>
            <a:r>
              <a:rPr lang="sv-SE"/>
              <a:t>Dokumentnamn</a:t>
            </a:r>
          </a:p>
        </p:txBody>
      </p:sp>
      <p:sp>
        <p:nvSpPr>
          <p:cNvPr id="8" name="Platshållare för bildnummer 7"/>
          <p:cNvSpPr>
            <a:spLocks noGrp="1"/>
          </p:cNvSpPr>
          <p:nvPr>
            <p:ph type="sldNum" sz="quarter" idx="12"/>
          </p:nvPr>
        </p:nvSpPr>
        <p:spPr/>
        <p:txBody>
          <a:bodyPr/>
          <a:lstStyle>
            <a:lvl1pPr>
              <a:defRPr>
                <a:solidFill>
                  <a:schemeClr val="bg1"/>
                </a:solidFill>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D60DE454-0696-4909-B2A2-FC9093596CE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50694" y="6144717"/>
            <a:ext cx="1027457" cy="460797"/>
          </a:xfrm>
          <a:prstGeom prst="rect">
            <a:avLst/>
          </a:prstGeom>
          <a:noFill/>
          <a:ln>
            <a:noFill/>
          </a:ln>
        </p:spPr>
      </p:pic>
    </p:spTree>
    <p:extLst>
      <p:ext uri="{BB962C8B-B14F-4D97-AF65-F5344CB8AC3E}">
        <p14:creationId xmlns:p14="http://schemas.microsoft.com/office/powerpoint/2010/main" val="94326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 Grå.">
    <p:bg>
      <p:bgPr>
        <a:solidFill>
          <a:schemeClr val="bg2"/>
        </a:solidFill>
        <a:effectLst/>
      </p:bgPr>
    </p:bg>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solidFill>
                  <a:schemeClr val="tx1"/>
                </a:solidFill>
              </a:defRPr>
            </a:lvl1pPr>
          </a:lstStyle>
          <a:p>
            <a:fld id="{787F9C54-A53C-4692-8ED6-F0A163EC5131}" type="datetime1">
              <a:rPr lang="en-GB" smtClean="0"/>
              <a:pPr/>
              <a:t>26/01/2022</a:t>
            </a:fld>
            <a:endParaRPr lang="sv-SE"/>
          </a:p>
        </p:txBody>
      </p:sp>
      <p:sp>
        <p:nvSpPr>
          <p:cNvPr id="11" name="Platshållare för sidfot 10"/>
          <p:cNvSpPr>
            <a:spLocks noGrp="1"/>
          </p:cNvSpPr>
          <p:nvPr>
            <p:ph type="ftr" sz="quarter" idx="11"/>
          </p:nvPr>
        </p:nvSpPr>
        <p:spPr/>
        <p:txBody>
          <a:bodyPr/>
          <a:lstStyle>
            <a:lvl1pPr>
              <a:defRPr>
                <a:solidFill>
                  <a:schemeClr val="tx1"/>
                </a:solidFill>
              </a:defRPr>
            </a:lvl1pPr>
          </a:lstStyle>
          <a:p>
            <a:r>
              <a:rPr lang="sv-SE"/>
              <a:t>Dokumentnamn</a:t>
            </a:r>
          </a:p>
        </p:txBody>
      </p:sp>
      <p:sp>
        <p:nvSpPr>
          <p:cNvPr id="12" name="Platshållare för bildnummer 11"/>
          <p:cNvSpPr>
            <a:spLocks noGrp="1"/>
          </p:cNvSpPr>
          <p:nvPr>
            <p:ph type="sldNum" sz="quarter" idx="12"/>
          </p:nvPr>
        </p:nvSpPr>
        <p:spPr/>
        <p:txBody>
          <a:bodyPr/>
          <a:lstStyle>
            <a:lvl1pPr>
              <a:defRPr>
                <a:solidFill>
                  <a:schemeClr val="tx1"/>
                </a:solidFill>
              </a:defRPr>
            </a:lvl1pPr>
          </a:lstStyle>
          <a:p>
            <a:fld id="{E8645303-2AAE-45D1-913A-B06AE6474513}" type="slidenum">
              <a:rPr lang="sv-SE" smtClean="0"/>
              <a:pPr/>
              <a:t>‹#›</a:t>
            </a:fld>
            <a:endParaRPr lang="sv-SE"/>
          </a:p>
        </p:txBody>
      </p:sp>
      <p:sp>
        <p:nvSpPr>
          <p:cNvPr id="4" name="Rubrik 3"/>
          <p:cNvSpPr>
            <a:spLocks noGrp="1"/>
          </p:cNvSpPr>
          <p:nvPr>
            <p:ph type="title"/>
          </p:nvPr>
        </p:nvSpPr>
        <p:spPr/>
        <p:txBody>
          <a:bodyPr/>
          <a:lstStyle/>
          <a:p>
            <a:r>
              <a:rPr lang="sv-SE"/>
              <a:t>Klicka här för att ändra mall för rubrikformat</a:t>
            </a:r>
          </a:p>
        </p:txBody>
      </p:sp>
      <p:pic>
        <p:nvPicPr>
          <p:cNvPr id="7" name="Bildobjekt 6">
            <a:extLst>
              <a:ext uri="{FF2B5EF4-FFF2-40B4-BE49-F238E27FC236}">
                <a16:creationId xmlns:a16="http://schemas.microsoft.com/office/drawing/2014/main" id="{88526877-F5AB-4A4C-811D-B051B13C876B}"/>
              </a:ext>
            </a:extLst>
          </p:cNvPr>
          <p:cNvPicPr>
            <a:picLocks noChangeAspect="1"/>
          </p:cNvPicPr>
          <p:nvPr userDrawn="1"/>
        </p:nvPicPr>
        <p:blipFill>
          <a:blip r:embed="rId2"/>
          <a:stretch>
            <a:fillRect/>
          </a:stretch>
        </p:blipFill>
        <p:spPr>
          <a:xfrm>
            <a:off x="10950694" y="6144717"/>
            <a:ext cx="1027457" cy="460800"/>
          </a:xfrm>
          <a:prstGeom prst="rect">
            <a:avLst/>
          </a:prstGeom>
        </p:spPr>
      </p:pic>
    </p:spTree>
    <p:extLst>
      <p:ext uri="{BB962C8B-B14F-4D97-AF65-F5344CB8AC3E}">
        <p14:creationId xmlns:p14="http://schemas.microsoft.com/office/powerpoint/2010/main" val="50784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361D88C-5FD5-4009-95CE-B1B452696D3A}" type="datetime1">
              <a:rPr lang="en-GB" smtClean="0"/>
              <a:t>26/01/2022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innehåll 6"/>
          <p:cNvSpPr>
            <a:spLocks noGrp="1"/>
          </p:cNvSpPr>
          <p:nvPr>
            <p:ph sz="quarter" idx="13"/>
          </p:nvPr>
        </p:nvSpPr>
        <p:spPr>
          <a:xfrm>
            <a:off x="492127" y="2519045"/>
            <a:ext cx="9707561"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531968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re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D29B665-A36A-42B8-BFE4-06B47C7189A7}" type="datetime1">
              <a:rPr lang="en-GB" smtClean="0"/>
              <a:t>26/01/2022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8" name="Platshållare för innehåll 7"/>
          <p:cNvSpPr>
            <a:spLocks noGrp="1"/>
          </p:cNvSpPr>
          <p:nvPr>
            <p:ph sz="quarter" idx="19"/>
          </p:nvPr>
        </p:nvSpPr>
        <p:spPr>
          <a:xfrm>
            <a:off x="492127"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p:cNvSpPr>
            <a:spLocks noGrp="1"/>
          </p:cNvSpPr>
          <p:nvPr>
            <p:ph sz="quarter" idx="20"/>
          </p:nvPr>
        </p:nvSpPr>
        <p:spPr>
          <a:xfrm>
            <a:off x="4314720"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14"/>
          <p:cNvSpPr>
            <a:spLocks noGrp="1"/>
          </p:cNvSpPr>
          <p:nvPr>
            <p:ph sz="quarter" idx="21"/>
          </p:nvPr>
        </p:nvSpPr>
        <p:spPr>
          <a:xfrm>
            <a:off x="8137313" y="2519205"/>
            <a:ext cx="3580800" cy="335772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2158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med två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26/01/2022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3" name="Rubrik 2"/>
          <p:cNvSpPr>
            <a:spLocks noGrp="1"/>
          </p:cNvSpPr>
          <p:nvPr>
            <p:ph type="title"/>
          </p:nvPr>
        </p:nvSpPr>
        <p:spPr/>
        <p:txBody>
          <a:bodyPr/>
          <a:lstStyle/>
          <a:p>
            <a:r>
              <a:rPr lang="sv-SE"/>
              <a:t>Klicka här för att ändra mall för rubrikformat</a:t>
            </a:r>
          </a:p>
        </p:txBody>
      </p:sp>
      <p:sp>
        <p:nvSpPr>
          <p:cNvPr id="10" name="Platshållare för innehåll 9"/>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p:cNvSpPr>
            <a:spLocks noGrp="1"/>
          </p:cNvSpPr>
          <p:nvPr>
            <p:ph sz="quarter" idx="19"/>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3666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bild hög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A2CEC977-2A0B-4053-8D31-014D1E4F8369}" type="datetime1">
              <a:rPr lang="en-GB" smtClean="0"/>
              <a:t>26/01/2022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8" name="Platshållare för innehåll 7"/>
          <p:cNvSpPr>
            <a:spLocks noGrp="1"/>
          </p:cNvSpPr>
          <p:nvPr>
            <p:ph sz="quarter" idx="18"/>
          </p:nvPr>
        </p:nvSpPr>
        <p:spPr>
          <a:xfrm>
            <a:off x="492127" y="2519045"/>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p:cNvSpPr>
            <a:spLocks noGrp="1"/>
          </p:cNvSpPr>
          <p:nvPr>
            <p:ph type="pic" sz="quarter" idx="19" hasCustomPrompt="1"/>
          </p:nvPr>
        </p:nvSpPr>
        <p:spPr>
          <a:xfrm>
            <a:off x="6215711" y="2519363"/>
            <a:ext cx="5496000" cy="3357880"/>
          </a:xfrm>
          <a:solidFill>
            <a:schemeClr val="bg2"/>
          </a:solidFill>
        </p:spPr>
        <p:txBody>
          <a:bodyPr/>
          <a:lstStyle>
            <a:lvl1pPr marL="0" marR="0" indent="0" algn="l" defTabSz="685800" rtl="0" eaLnBrk="1" fontAlgn="auto" latinLnBrk="0" hangingPunct="1">
              <a:lnSpc>
                <a:spcPct val="100000"/>
              </a:lnSpc>
              <a:spcBef>
                <a:spcPts val="750"/>
              </a:spcBef>
              <a:spcAft>
                <a:spcPts val="0"/>
              </a:spcAft>
              <a:buClr>
                <a:schemeClr val="accent3"/>
              </a:buClr>
              <a:buSzPct val="90000"/>
              <a:buFontTx/>
              <a:buNone/>
              <a:tabLst/>
              <a:defRPr/>
            </a:lvl1pPr>
          </a:lstStyle>
          <a:p>
            <a:pPr marL="0" marR="0" lvl="0" indent="0" algn="l" defTabSz="685800" rtl="0" eaLnBrk="1" fontAlgn="auto" latinLnBrk="0" hangingPunct="1">
              <a:lnSpc>
                <a:spcPct val="100000"/>
              </a:lnSpc>
              <a:spcBef>
                <a:spcPts val="750"/>
              </a:spcBef>
              <a:spcAft>
                <a:spcPts val="0"/>
              </a:spcAft>
              <a:buClr>
                <a:schemeClr val="accent3"/>
              </a:buClr>
              <a:buSzPct val="90000"/>
              <a:buFontTx/>
              <a:buNone/>
              <a:tabLst/>
              <a:defRPr/>
            </a:pPr>
            <a:r>
              <a:rPr lang="sv-SE" sz="2000"/>
              <a:t>Infoga bild. Markera rutan du vill infoga en bild i. Välj startfliken och klicka sedan på </a:t>
            </a:r>
            <a:r>
              <a:rPr lang="sv-SE" sz="2000" err="1"/>
              <a:t>bildbank</a:t>
            </a:r>
            <a:r>
              <a:rPr lang="sv-SE" sz="2000"/>
              <a:t>. Välj bilden du önskar och den placeras i rutan.</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79107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bild vänster och innehåll.">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E58E5F30-125E-4857-A9C0-7CD0A31D2BFE}" type="datetime1">
              <a:rPr lang="en-GB" smtClean="0"/>
              <a:t>26/01/2022</a:t>
            </a:fld>
            <a:endParaRPr lang="sv-SE"/>
          </a:p>
        </p:txBody>
      </p:sp>
      <p:sp>
        <p:nvSpPr>
          <p:cNvPr id="5" name="Platshållare för sidfot 4"/>
          <p:cNvSpPr>
            <a:spLocks noGrp="1"/>
          </p:cNvSpPr>
          <p:nvPr>
            <p:ph type="ftr" sz="quarter" idx="11"/>
          </p:nvPr>
        </p:nvSpPr>
        <p:spPr/>
        <p:txBody>
          <a:bodyPr/>
          <a:lstStyle/>
          <a:p>
            <a:r>
              <a:rPr lang="sv-SE"/>
              <a:t>Dokumentnamn</a:t>
            </a:r>
          </a:p>
        </p:txBody>
      </p:sp>
      <p:sp>
        <p:nvSpPr>
          <p:cNvPr id="6" name="Platshållare för bildnummer 5"/>
          <p:cNvSpPr>
            <a:spLocks noGrp="1"/>
          </p:cNvSpPr>
          <p:nvPr>
            <p:ph type="sldNum" sz="quarter" idx="12"/>
          </p:nvPr>
        </p:nvSpPr>
        <p:spPr/>
        <p:txBody>
          <a:bodyPr/>
          <a:lstStyle/>
          <a:p>
            <a:fld id="{E8645303-2AAE-45D1-913A-B06AE6474513}" type="slidenum">
              <a:rPr lang="sv-SE" smtClean="0"/>
              <a:t>‹#›</a:t>
            </a:fld>
            <a:endParaRPr lang="sv-SE"/>
          </a:p>
        </p:txBody>
      </p:sp>
      <p:sp>
        <p:nvSpPr>
          <p:cNvPr id="7" name="Platshållare för bild 6"/>
          <p:cNvSpPr>
            <a:spLocks noGrp="1"/>
          </p:cNvSpPr>
          <p:nvPr>
            <p:ph type="pic" sz="quarter" idx="16" hasCustomPrompt="1"/>
          </p:nvPr>
        </p:nvSpPr>
        <p:spPr>
          <a:xfrm>
            <a:off x="492127" y="2519045"/>
            <a:ext cx="5496000" cy="3357880"/>
          </a:xfrm>
          <a:solidFill>
            <a:schemeClr val="bg2"/>
          </a:solidFill>
        </p:spPr>
        <p:txBody>
          <a:bodyPr/>
          <a:lstStyle>
            <a:lvl1pPr marL="0" marR="0" indent="0" algn="l" defTabSz="685800" rtl="0" eaLnBrk="1" fontAlgn="auto" latinLnBrk="0" hangingPunct="1">
              <a:lnSpc>
                <a:spcPts val="1900"/>
              </a:lnSpc>
              <a:spcBef>
                <a:spcPts val="750"/>
              </a:spcBef>
              <a:spcAft>
                <a:spcPts val="0"/>
              </a:spcAft>
              <a:buClr>
                <a:schemeClr val="accent3"/>
              </a:buClr>
              <a:buSzTx/>
              <a:buFontTx/>
              <a:buNone/>
              <a:tabLst/>
              <a:defRPr/>
            </a:lvl1pPr>
          </a:lstStyle>
          <a:p>
            <a:r>
              <a:rPr lang="sv-SE" sz="1600"/>
              <a:t>Infoga bild. Markera rutan du vill infoga en bild i. Välj startfliken och klicka sedan på bildbank. Välj bilden du önskar och den placeras i rutan.</a:t>
            </a:r>
          </a:p>
        </p:txBody>
      </p:sp>
      <p:sp>
        <p:nvSpPr>
          <p:cNvPr id="8" name="Platshållare för innehåll 7"/>
          <p:cNvSpPr>
            <a:spLocks noGrp="1"/>
          </p:cNvSpPr>
          <p:nvPr>
            <p:ph sz="quarter" idx="17"/>
          </p:nvPr>
        </p:nvSpPr>
        <p:spPr>
          <a:xfrm>
            <a:off x="6215711" y="2519363"/>
            <a:ext cx="5496000" cy="335788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601512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82605" y="365126"/>
            <a:ext cx="9717083" cy="1299772"/>
          </a:xfrm>
          <a:prstGeom prst="rect">
            <a:avLst/>
          </a:prstGeom>
        </p:spPr>
        <p:txBody>
          <a:bodyPr vert="horz" lIns="0" tIns="0" rIns="0" bIns="0" rtlCol="0" anchor="t" anchorCtr="0">
            <a:noAutofit/>
          </a:bodyPr>
          <a:lstStyle/>
          <a:p>
            <a:r>
              <a:rPr lang="sv-SE"/>
              <a:t>Klicka här för att ändra format</a:t>
            </a:r>
          </a:p>
        </p:txBody>
      </p:sp>
      <p:sp>
        <p:nvSpPr>
          <p:cNvPr id="3" name="Platshållare för text 2"/>
          <p:cNvSpPr>
            <a:spLocks noGrp="1"/>
          </p:cNvSpPr>
          <p:nvPr>
            <p:ph type="body" idx="1"/>
          </p:nvPr>
        </p:nvSpPr>
        <p:spPr>
          <a:xfrm>
            <a:off x="492126" y="2519046"/>
            <a:ext cx="9707562" cy="3343873"/>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82600" y="6237031"/>
            <a:ext cx="1200000" cy="144000"/>
          </a:xfrm>
          <a:prstGeom prst="rect">
            <a:avLst/>
          </a:prstGeom>
        </p:spPr>
        <p:txBody>
          <a:bodyPr vert="horz" lIns="0" tIns="0" rIns="0" bIns="0" rtlCol="0" anchor="ctr"/>
          <a:lstStyle>
            <a:lvl1pPr algn="l">
              <a:lnSpc>
                <a:spcPct val="100000"/>
              </a:lnSpc>
              <a:defRPr sz="1000" b="1">
                <a:solidFill>
                  <a:schemeClr val="tx1"/>
                </a:solidFill>
                <a:latin typeface="Arial" panose="020B0604020202020204" pitchFamily="34" charset="0"/>
                <a:cs typeface="Arial" panose="020B0604020202020204" pitchFamily="34" charset="0"/>
              </a:defRPr>
            </a:lvl1pPr>
          </a:lstStyle>
          <a:p>
            <a:fld id="{C860D557-8C78-4396-8E76-5AC33502253C}" type="datetime1">
              <a:rPr lang="en-GB" smtClean="0"/>
              <a:pPr/>
              <a:t>26/01/2022</a:t>
            </a:fld>
            <a:endParaRPr lang="sv-SE"/>
          </a:p>
        </p:txBody>
      </p:sp>
      <p:sp>
        <p:nvSpPr>
          <p:cNvPr id="5" name="Platshållare för sidfot 4"/>
          <p:cNvSpPr>
            <a:spLocks noGrp="1"/>
          </p:cNvSpPr>
          <p:nvPr>
            <p:ph type="ftr" sz="quarter" idx="3"/>
          </p:nvPr>
        </p:nvSpPr>
        <p:spPr>
          <a:xfrm>
            <a:off x="482600" y="6072004"/>
            <a:ext cx="4114800" cy="144000"/>
          </a:xfrm>
          <a:prstGeom prst="rect">
            <a:avLst/>
          </a:prstGeom>
        </p:spPr>
        <p:txBody>
          <a:bodyPr vert="horz" lIns="0" tIns="0" rIns="0" bIns="0" rtlCol="0" anchor="ctr"/>
          <a:lstStyle>
            <a:lvl1pPr algn="l">
              <a:lnSpc>
                <a:spcPct val="100000"/>
              </a:lnSpc>
              <a:defRPr sz="1000" b="1">
                <a:solidFill>
                  <a:schemeClr val="tx1"/>
                </a:solidFill>
                <a:latin typeface="Arial" panose="020B0604020202020204" pitchFamily="34" charset="0"/>
                <a:cs typeface="Arial" panose="020B0604020202020204" pitchFamily="34" charset="0"/>
              </a:defRPr>
            </a:lvl1pPr>
          </a:lstStyle>
          <a:p>
            <a:r>
              <a:rPr lang="sv-SE"/>
              <a:t>Dokumentnamn</a:t>
            </a:r>
          </a:p>
        </p:txBody>
      </p:sp>
      <p:sp>
        <p:nvSpPr>
          <p:cNvPr id="6" name="Platshållare för bildnummer 5"/>
          <p:cNvSpPr>
            <a:spLocks noGrp="1"/>
          </p:cNvSpPr>
          <p:nvPr>
            <p:ph type="sldNum" sz="quarter" idx="4"/>
          </p:nvPr>
        </p:nvSpPr>
        <p:spPr>
          <a:xfrm>
            <a:off x="478367" y="6402058"/>
            <a:ext cx="720000" cy="144000"/>
          </a:xfrm>
          <a:prstGeom prst="rect">
            <a:avLst/>
          </a:prstGeom>
        </p:spPr>
        <p:txBody>
          <a:bodyPr vert="horz" lIns="0" tIns="0" rIns="0" bIns="0" rtlCol="0" anchor="ctr"/>
          <a:lstStyle>
            <a:lvl1pPr algn="l">
              <a:defRPr sz="1000" b="1">
                <a:solidFill>
                  <a:schemeClr val="tx1"/>
                </a:solidFill>
                <a:latin typeface="Arial" panose="020B0604020202020204" pitchFamily="34" charset="0"/>
                <a:cs typeface="Arial" panose="020B0604020202020204" pitchFamily="34" charset="0"/>
              </a:defRPr>
            </a:lvl1pPr>
          </a:lstStyle>
          <a:p>
            <a:fld id="{E8645303-2AAE-45D1-913A-B06AE6474513}" type="slidenum">
              <a:rPr lang="sv-SE" smtClean="0"/>
              <a:pPr/>
              <a:t>‹#›</a:t>
            </a:fld>
            <a:endParaRPr lang="sv-SE"/>
          </a:p>
        </p:txBody>
      </p:sp>
      <p:pic>
        <p:nvPicPr>
          <p:cNvPr id="9" name="Bildobjekt 8">
            <a:extLst>
              <a:ext uri="{FF2B5EF4-FFF2-40B4-BE49-F238E27FC236}">
                <a16:creationId xmlns:a16="http://schemas.microsoft.com/office/drawing/2014/main" id="{536C53BE-3354-4DED-819E-0213B22BF64A}"/>
              </a:ext>
            </a:extLst>
          </p:cNvPr>
          <p:cNvPicPr>
            <a:picLocks noChangeAspect="1"/>
          </p:cNvPicPr>
          <p:nvPr userDrawn="1"/>
        </p:nvPicPr>
        <p:blipFill>
          <a:blip r:embed="rId20"/>
          <a:stretch>
            <a:fillRect/>
          </a:stretch>
        </p:blipFill>
        <p:spPr>
          <a:xfrm>
            <a:off x="10950694" y="6144717"/>
            <a:ext cx="1027457" cy="460800"/>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68" r:id="rId1"/>
    <p:sldLayoutId id="2147483649" r:id="rId2"/>
    <p:sldLayoutId id="2147483663" r:id="rId3"/>
    <p:sldLayoutId id="2147483656" r:id="rId4"/>
    <p:sldLayoutId id="2147483667" r:id="rId5"/>
    <p:sldLayoutId id="2147483658" r:id="rId6"/>
    <p:sldLayoutId id="2147483659" r:id="rId7"/>
    <p:sldLayoutId id="2147483669" r:id="rId8"/>
    <p:sldLayoutId id="2147483666" r:id="rId9"/>
    <p:sldLayoutId id="2147483652" r:id="rId10"/>
    <p:sldLayoutId id="2147483671" r:id="rId11"/>
    <p:sldLayoutId id="2147483664" r:id="rId12"/>
    <p:sldLayoutId id="2147483670" r:id="rId13"/>
    <p:sldLayoutId id="2147483672" r:id="rId14"/>
    <p:sldLayoutId id="2147483661" r:id="rId15"/>
    <p:sldLayoutId id="2147483651" r:id="rId16"/>
    <p:sldLayoutId id="2147483662" r:id="rId17"/>
    <p:sldLayoutId id="2147483655" r:id="rId18"/>
  </p:sldLayoutIdLst>
  <p:hf sldNum="0" hdr="0" ftr="0" dt="0"/>
  <p:txStyles>
    <p:titleStyle>
      <a:lvl1pPr algn="l" defTabSz="685800" rtl="0" eaLnBrk="1" latinLnBrk="0" hangingPunct="1">
        <a:lnSpc>
          <a:spcPct val="100000"/>
        </a:lnSpc>
        <a:spcBef>
          <a:spcPct val="0"/>
        </a:spcBef>
        <a:buNone/>
        <a:defRPr sz="4400" b="1" kern="1200">
          <a:solidFill>
            <a:schemeClr val="accent1"/>
          </a:solidFill>
          <a:latin typeface="Times New Roman" panose="02020603050405020304" pitchFamily="18" charset="0"/>
          <a:ea typeface="+mj-ea"/>
          <a:cs typeface="Times New Roman" panose="02020603050405020304" pitchFamily="18" charset="0"/>
        </a:defRPr>
      </a:lvl1pPr>
    </p:titleStyle>
    <p:body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79" userDrawn="1">
          <p15:clr>
            <a:srgbClr val="F26B43"/>
          </p15:clr>
        </p15:guide>
        <p15:guide id="3" pos="3840" userDrawn="1">
          <p15:clr>
            <a:srgbClr val="F26B43"/>
          </p15:clr>
        </p15:guide>
        <p15:guide id="9" pos="301" userDrawn="1">
          <p15:clr>
            <a:srgbClr val="F26B43"/>
          </p15:clr>
        </p15:guide>
        <p15:guide id="11" pos="6425" userDrawn="1">
          <p15:clr>
            <a:srgbClr val="F26B43"/>
          </p15:clr>
        </p15:guide>
        <p15:guide id="12" orient="horz" pos="1049" userDrawn="1">
          <p15:clr>
            <a:srgbClr val="F26B43"/>
          </p15:clr>
        </p15:guide>
        <p15:guide id="14" orient="horz" pos="4315" userDrawn="1">
          <p15:clr>
            <a:srgbClr val="F26B43"/>
          </p15:clr>
        </p15:guide>
        <p15:guide id="15" orient="horz" pos="3702" userDrawn="1">
          <p15:clr>
            <a:srgbClr val="F26B43"/>
          </p15:clr>
        </p15:guide>
        <p15:guide id="16" orient="horz" pos="3612" userDrawn="1">
          <p15:clr>
            <a:srgbClr val="F26B43"/>
          </p15:clr>
        </p15:guide>
        <p15:guide id="17" userDrawn="1">
          <p15:clr>
            <a:srgbClr val="F26B43"/>
          </p15:clr>
        </p15:guide>
        <p15:guide id="18" pos="7680" userDrawn="1">
          <p15:clr>
            <a:srgbClr val="F26B43"/>
          </p15:clr>
        </p15:guide>
        <p15:guide id="19" orient="horz" pos="232" userDrawn="1">
          <p15:clr>
            <a:srgbClr val="F26B43"/>
          </p15:clr>
        </p15:guide>
        <p15:guide id="20" orient="horz" pos="41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sion.se/din-utveckling/lon/lonepolitik/"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vision.se/om-vision/designvarumarke/trycksaker/chef/" TargetMode="External"/><Relationship Id="rId2" Type="http://schemas.openxmlformats.org/officeDocument/2006/relationships/hyperlink" Target="https://vision.se/din-utveckling/lon/lonepolitik/" TargetMode="Externa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82605" y="367201"/>
            <a:ext cx="9717083" cy="1299773"/>
          </a:xfrm>
        </p:spPr>
        <p:txBody>
          <a:bodyPr anchor="t">
            <a:normAutofit fontScale="90000"/>
          </a:bodyPr>
          <a:lstStyle/>
          <a:p>
            <a:r>
              <a:rPr lang="sv-SE" sz="4000">
                <a:solidFill>
                  <a:srgbClr val="FFFF00"/>
                </a:solidFill>
                <a:latin typeface="+mj-lt"/>
              </a:rPr>
              <a:t>OBS. </a:t>
            </a:r>
            <a:br>
              <a:rPr lang="sv-SE" sz="4000">
                <a:solidFill>
                  <a:srgbClr val="FFFF00"/>
                </a:solidFill>
                <a:latin typeface="+mn-lt"/>
              </a:rPr>
            </a:br>
            <a:br>
              <a:rPr lang="sv-SE" sz="2000">
                <a:solidFill>
                  <a:srgbClr val="FFFF00"/>
                </a:solidFill>
                <a:latin typeface="+mn-lt"/>
              </a:rPr>
            </a:br>
            <a:r>
              <a:rPr lang="sv-SE" sz="2000">
                <a:solidFill>
                  <a:srgbClr val="FFFF00"/>
                </a:solidFill>
                <a:latin typeface="+mn-lt"/>
              </a:rPr>
              <a:t>Sida 2, 7, 8, 9 och 11 kan behöva anpassas efter avtalsområdet och/eller arbetsgivare.</a:t>
            </a:r>
            <a:br>
              <a:rPr lang="sv-SE" sz="2000">
                <a:solidFill>
                  <a:srgbClr val="FFFF00"/>
                </a:solidFill>
                <a:latin typeface="+mn-lt"/>
              </a:rPr>
            </a:br>
            <a:br>
              <a:rPr lang="sv-SE" sz="2000">
                <a:solidFill>
                  <a:srgbClr val="FFFF00"/>
                </a:solidFill>
                <a:latin typeface="+mn-lt"/>
              </a:rPr>
            </a:br>
            <a:r>
              <a:rPr lang="sv-SE" sz="2000">
                <a:solidFill>
                  <a:srgbClr val="FFFF00"/>
                </a:solidFill>
                <a:latin typeface="+mn-lt"/>
              </a:rPr>
              <a:t>Denna informations-sida ska raderas innan presentation genomförs.</a:t>
            </a:r>
          </a:p>
        </p:txBody>
      </p:sp>
    </p:spTree>
    <p:extLst>
      <p:ext uri="{BB962C8B-B14F-4D97-AF65-F5344CB8AC3E}">
        <p14:creationId xmlns:p14="http://schemas.microsoft.com/office/powerpoint/2010/main" val="195522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F6C6C19-A037-457A-8AA7-F858B4FAC32C}"/>
              </a:ext>
            </a:extLst>
          </p:cNvPr>
          <p:cNvSpPr>
            <a:spLocks noGrp="1"/>
          </p:cNvSpPr>
          <p:nvPr>
            <p:ph sz="quarter" idx="18"/>
          </p:nvPr>
        </p:nvSpPr>
        <p:spPr/>
        <p:txBody>
          <a:bodyPr>
            <a:noAutofit/>
          </a:bodyPr>
          <a:lstStyle/>
          <a:p>
            <a:r>
              <a:rPr lang="sv-SE" sz="1600" b="1"/>
              <a:t>Vad gäller på din arbetsplats? </a:t>
            </a:r>
            <a:r>
              <a:rPr lang="sv-SE" sz="1600"/>
              <a:t>Vilka lönekriterier och vilken lönepolitik gäller, och vad innebär de för dig? Hur hänger dina arbetsinsatser, din lön och verksamhetens mål ihop?</a:t>
            </a:r>
          </a:p>
          <a:p>
            <a:r>
              <a:rPr lang="sv-SE" sz="1600" b="1"/>
              <a:t>Vad har hänt sedan sist? </a:t>
            </a:r>
            <a:r>
              <a:rPr lang="sv-SE" sz="1600"/>
              <a:t>Gå tillbaka till det förra lönesamtalet. Hur har jag utvecklats och vad har jag åstadkommit? Hur har mina arbetsuppgifter förändrats? Hur har jag bidragit till att vi lyckats nå de uppsatta målen?</a:t>
            </a:r>
          </a:p>
          <a:p>
            <a:r>
              <a:rPr lang="sv-SE" sz="1600" b="1"/>
              <a:t>Hur har din lön utvecklats? </a:t>
            </a:r>
            <a:r>
              <a:rPr lang="sv-SE" sz="1600"/>
              <a:t>Titta på lönestatistiken, jämför din lön med andra som har liknande arbetsuppgifter, fråga ditt Vision-ombud eller ring Vision Direkt.</a:t>
            </a:r>
          </a:p>
          <a:p>
            <a:r>
              <a:rPr lang="sv-SE" sz="1600" b="1"/>
              <a:t>Vad säger kollegorna? </a:t>
            </a:r>
            <a:r>
              <a:rPr lang="sv-SE" sz="1600"/>
              <a:t>Diskutera lön med dina kollegor. Förbered er tillsammans!</a:t>
            </a:r>
          </a:p>
        </p:txBody>
      </p:sp>
      <p:sp>
        <p:nvSpPr>
          <p:cNvPr id="3" name="Rubrik 2">
            <a:extLst>
              <a:ext uri="{FF2B5EF4-FFF2-40B4-BE49-F238E27FC236}">
                <a16:creationId xmlns:a16="http://schemas.microsoft.com/office/drawing/2014/main" id="{5F27EC47-5481-4EB7-AA1C-0B496790FF6A}"/>
              </a:ext>
            </a:extLst>
          </p:cNvPr>
          <p:cNvSpPr>
            <a:spLocks noGrp="1"/>
          </p:cNvSpPr>
          <p:nvPr>
            <p:ph type="title"/>
          </p:nvPr>
        </p:nvSpPr>
        <p:spPr/>
        <p:txBody>
          <a:bodyPr/>
          <a:lstStyle/>
          <a:p>
            <a:r>
              <a:rPr lang="sv-SE"/>
              <a:t>Tips inför lönesamtalet</a:t>
            </a:r>
          </a:p>
        </p:txBody>
      </p:sp>
      <p:pic>
        <p:nvPicPr>
          <p:cNvPr id="5" name="Bildobjekt 4">
            <a:extLst>
              <a:ext uri="{FF2B5EF4-FFF2-40B4-BE49-F238E27FC236}">
                <a16:creationId xmlns:a16="http://schemas.microsoft.com/office/drawing/2014/main" id="{D3855E34-8E20-4BD9-86B8-88C598321B0D}"/>
              </a:ext>
            </a:extLst>
          </p:cNvPr>
          <p:cNvPicPr>
            <a:picLocks noChangeAspect="1"/>
          </p:cNvPicPr>
          <p:nvPr/>
        </p:nvPicPr>
        <p:blipFill>
          <a:blip r:embed="rId2"/>
          <a:stretch>
            <a:fillRect/>
          </a:stretch>
        </p:blipFill>
        <p:spPr>
          <a:xfrm>
            <a:off x="6405210" y="2519044"/>
            <a:ext cx="4277278" cy="3015481"/>
          </a:xfrm>
          <a:prstGeom prst="rect">
            <a:avLst/>
          </a:prstGeom>
          <a:noFill/>
        </p:spPr>
      </p:pic>
    </p:spTree>
    <p:extLst>
      <p:ext uri="{BB962C8B-B14F-4D97-AF65-F5344CB8AC3E}">
        <p14:creationId xmlns:p14="http://schemas.microsoft.com/office/powerpoint/2010/main" val="46259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3B031E-840B-429D-822A-0534F66FF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5636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id="{C23EE4C8-63A8-4312-988B-988B8344874E}"/>
              </a:ext>
            </a:extLst>
          </p:cNvPr>
          <p:cNvSpPr>
            <a:spLocks noGrp="1"/>
          </p:cNvSpPr>
          <p:nvPr>
            <p:ph type="title"/>
          </p:nvPr>
        </p:nvSpPr>
        <p:spPr>
          <a:xfrm>
            <a:off x="7466501" y="312117"/>
            <a:ext cx="4418262" cy="1299772"/>
          </a:xfrm>
        </p:spPr>
        <p:txBody>
          <a:bodyPr/>
          <a:lstStyle/>
          <a:p>
            <a:r>
              <a:rPr lang="sv-SE" sz="4400"/>
              <a:t>Lönestatistik</a:t>
            </a:r>
            <a:endParaRPr lang="sv-SE"/>
          </a:p>
        </p:txBody>
      </p:sp>
      <p:pic>
        <p:nvPicPr>
          <p:cNvPr id="6" name="Bildobjekt 5">
            <a:extLst>
              <a:ext uri="{FF2B5EF4-FFF2-40B4-BE49-F238E27FC236}">
                <a16:creationId xmlns:a16="http://schemas.microsoft.com/office/drawing/2014/main" id="{4E314D75-89D3-489C-8A20-F5FC9FFB960D}"/>
              </a:ext>
            </a:extLst>
          </p:cNvPr>
          <p:cNvPicPr>
            <a:picLocks noChangeAspect="1"/>
          </p:cNvPicPr>
          <p:nvPr/>
        </p:nvPicPr>
        <p:blipFill>
          <a:blip r:embed="rId3"/>
          <a:stretch>
            <a:fillRect/>
          </a:stretch>
        </p:blipFill>
        <p:spPr>
          <a:xfrm>
            <a:off x="6348995" y="2409117"/>
            <a:ext cx="4418262" cy="3357879"/>
          </a:xfrm>
          <a:prstGeom prst="rect">
            <a:avLst/>
          </a:prstGeom>
          <a:noFill/>
        </p:spPr>
      </p:pic>
      <p:sp>
        <p:nvSpPr>
          <p:cNvPr id="2" name="Platshållare för innehåll 1">
            <a:extLst>
              <a:ext uri="{FF2B5EF4-FFF2-40B4-BE49-F238E27FC236}">
                <a16:creationId xmlns:a16="http://schemas.microsoft.com/office/drawing/2014/main" id="{7AAF373F-291F-42B6-A26E-1C11A2905FD8}"/>
              </a:ext>
            </a:extLst>
          </p:cNvPr>
          <p:cNvSpPr>
            <a:spLocks noGrp="1"/>
          </p:cNvSpPr>
          <p:nvPr>
            <p:ph sz="quarter" idx="18"/>
          </p:nvPr>
        </p:nvSpPr>
        <p:spPr>
          <a:xfrm rot="19876828">
            <a:off x="1896856" y="1826587"/>
            <a:ext cx="2940186" cy="1165059"/>
          </a:xfrm>
        </p:spPr>
        <p:txBody>
          <a:bodyPr>
            <a:normAutofit/>
          </a:bodyPr>
          <a:lstStyle/>
          <a:p>
            <a:pPr marL="0" indent="0">
              <a:buNone/>
            </a:pPr>
            <a:r>
              <a:rPr lang="sv-SE" sz="3200" b="1">
                <a:solidFill>
                  <a:srgbClr val="FF0000"/>
                </a:solidFill>
              </a:rPr>
              <a:t>Exempelbild</a:t>
            </a:r>
          </a:p>
          <a:p>
            <a:pPr marL="0" indent="0">
              <a:buNone/>
            </a:pPr>
            <a:r>
              <a:rPr lang="sv-SE" sz="3200" b="1">
                <a:solidFill>
                  <a:srgbClr val="FF0000"/>
                </a:solidFill>
              </a:rPr>
              <a:t>Byt ut!</a:t>
            </a:r>
          </a:p>
          <a:p>
            <a:endParaRPr lang="sv-SE" sz="2400" b="1">
              <a:solidFill>
                <a:srgbClr val="FF0000"/>
              </a:solidFill>
            </a:endParaRPr>
          </a:p>
        </p:txBody>
      </p:sp>
    </p:spTree>
    <p:extLst>
      <p:ext uri="{BB962C8B-B14F-4D97-AF65-F5344CB8AC3E}">
        <p14:creationId xmlns:p14="http://schemas.microsoft.com/office/powerpoint/2010/main" val="389160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F6C6C19-A037-457A-8AA7-F858B4FAC32C}"/>
              </a:ext>
            </a:extLst>
          </p:cNvPr>
          <p:cNvSpPr>
            <a:spLocks noGrp="1"/>
          </p:cNvSpPr>
          <p:nvPr>
            <p:ph sz="quarter" idx="18"/>
          </p:nvPr>
        </p:nvSpPr>
        <p:spPr>
          <a:xfrm>
            <a:off x="492127" y="2519045"/>
            <a:ext cx="4308473" cy="3357880"/>
          </a:xfrm>
        </p:spPr>
        <p:txBody>
          <a:bodyPr>
            <a:noAutofit/>
          </a:bodyPr>
          <a:lstStyle/>
          <a:p>
            <a:r>
              <a:rPr lang="sv-SE" sz="1600"/>
              <a:t>Vision-</a:t>
            </a:r>
            <a:r>
              <a:rPr lang="sv-SE" sz="1600" err="1"/>
              <a:t>appen</a:t>
            </a:r>
            <a:r>
              <a:rPr lang="sv-SE" sz="1600"/>
              <a:t>, ett enkelt verktyg för dig som är förtroendevald i Vision. Nu finns uppdaterad version tillgänglig i Google play och </a:t>
            </a:r>
            <a:r>
              <a:rPr lang="sv-SE" sz="1600" err="1"/>
              <a:t>App</a:t>
            </a:r>
            <a:r>
              <a:rPr lang="sv-SE" sz="1600"/>
              <a:t> store. Ladda ner nu!</a:t>
            </a:r>
          </a:p>
          <a:p>
            <a:r>
              <a:rPr lang="sv-SE" sz="1600"/>
              <a:t>Endast medlemmar i Vision har tillgång till lönestatistiken och övriga förmåner i </a:t>
            </a:r>
            <a:r>
              <a:rPr lang="sv-SE" sz="1600" err="1"/>
              <a:t>appen</a:t>
            </a:r>
            <a:r>
              <a:rPr lang="sv-SE" sz="1600"/>
              <a:t>.</a:t>
            </a:r>
            <a:endParaRPr lang="en-US" sz="1600"/>
          </a:p>
          <a:p>
            <a:r>
              <a:rPr lang="en-US" sz="1600" err="1"/>
              <a:t>Bli</a:t>
            </a:r>
            <a:r>
              <a:rPr lang="en-US" sz="1600"/>
              <a:t> </a:t>
            </a:r>
            <a:r>
              <a:rPr lang="en-US" sz="1600" err="1"/>
              <a:t>medlem</a:t>
            </a:r>
            <a:r>
              <a:rPr lang="en-US" sz="1600"/>
              <a:t> och/</a:t>
            </a:r>
            <a:r>
              <a:rPr lang="en-US" sz="1600" err="1"/>
              <a:t>eller</a:t>
            </a:r>
            <a:r>
              <a:rPr lang="en-US" sz="1600"/>
              <a:t> </a:t>
            </a:r>
            <a:r>
              <a:rPr lang="en-US" sz="1600" err="1"/>
              <a:t>rekrytera</a:t>
            </a:r>
            <a:r>
              <a:rPr lang="en-US" sz="1600"/>
              <a:t> </a:t>
            </a:r>
            <a:r>
              <a:rPr lang="en-US" sz="1600" err="1"/>
              <a:t>medlemmar</a:t>
            </a:r>
            <a:r>
              <a:rPr lang="en-US" sz="1600"/>
              <a:t> i </a:t>
            </a:r>
            <a:r>
              <a:rPr lang="en-US" sz="1600" err="1"/>
              <a:t>appen</a:t>
            </a:r>
            <a:r>
              <a:rPr lang="en-US" sz="1600"/>
              <a:t>!</a:t>
            </a:r>
            <a:endParaRPr lang="sv-SE" sz="1600"/>
          </a:p>
        </p:txBody>
      </p:sp>
      <p:sp>
        <p:nvSpPr>
          <p:cNvPr id="3" name="Rubrik 2">
            <a:extLst>
              <a:ext uri="{FF2B5EF4-FFF2-40B4-BE49-F238E27FC236}">
                <a16:creationId xmlns:a16="http://schemas.microsoft.com/office/drawing/2014/main" id="{5F27EC47-5481-4EB7-AA1C-0B496790FF6A}"/>
              </a:ext>
            </a:extLst>
          </p:cNvPr>
          <p:cNvSpPr>
            <a:spLocks noGrp="1"/>
          </p:cNvSpPr>
          <p:nvPr>
            <p:ph type="title"/>
          </p:nvPr>
        </p:nvSpPr>
        <p:spPr/>
        <p:txBody>
          <a:bodyPr/>
          <a:lstStyle/>
          <a:p>
            <a:r>
              <a:rPr lang="sv-SE"/>
              <a:t>Tips inför lönesamtalet</a:t>
            </a:r>
          </a:p>
        </p:txBody>
      </p:sp>
      <p:pic>
        <p:nvPicPr>
          <p:cNvPr id="6" name="Bildobjekt 5">
            <a:extLst>
              <a:ext uri="{FF2B5EF4-FFF2-40B4-BE49-F238E27FC236}">
                <a16:creationId xmlns:a16="http://schemas.microsoft.com/office/drawing/2014/main" id="{B73CED81-D55F-4E6E-9D51-FA3857BCC010}"/>
              </a:ext>
            </a:extLst>
          </p:cNvPr>
          <p:cNvPicPr>
            <a:picLocks noChangeAspect="1"/>
          </p:cNvPicPr>
          <p:nvPr/>
        </p:nvPicPr>
        <p:blipFill rotWithShape="1">
          <a:blip r:embed="rId2"/>
          <a:srcRect l="8003" r="9751" b="1"/>
          <a:stretch/>
        </p:blipFill>
        <p:spPr>
          <a:xfrm>
            <a:off x="5306831" y="2540212"/>
            <a:ext cx="5329432" cy="3256113"/>
          </a:xfrm>
          <a:prstGeom prst="rect">
            <a:avLst/>
          </a:prstGeom>
          <a:noFill/>
        </p:spPr>
      </p:pic>
    </p:spTree>
    <p:extLst>
      <p:ext uri="{BB962C8B-B14F-4D97-AF65-F5344CB8AC3E}">
        <p14:creationId xmlns:p14="http://schemas.microsoft.com/office/powerpoint/2010/main" val="112636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D2ACBA-4893-4897-B4A7-503E0CBFFB58}"/>
              </a:ext>
            </a:extLst>
          </p:cNvPr>
          <p:cNvSpPr>
            <a:spLocks noGrp="1"/>
          </p:cNvSpPr>
          <p:nvPr>
            <p:ph type="ctrTitle"/>
          </p:nvPr>
        </p:nvSpPr>
        <p:spPr/>
        <p:txBody>
          <a:bodyPr/>
          <a:lstStyle/>
          <a:p>
            <a:r>
              <a:rPr lang="sv-SE"/>
              <a:t>Lönelunch</a:t>
            </a:r>
          </a:p>
        </p:txBody>
      </p:sp>
      <p:pic>
        <p:nvPicPr>
          <p:cNvPr id="3" name="Bildobjekt 2">
            <a:extLst>
              <a:ext uri="{FF2B5EF4-FFF2-40B4-BE49-F238E27FC236}">
                <a16:creationId xmlns:a16="http://schemas.microsoft.com/office/drawing/2014/main" id="{BE4EE315-C011-40C1-A0FA-048FAA9527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41146" y="2104100"/>
            <a:ext cx="5893080" cy="3357880"/>
          </a:xfrm>
          <a:prstGeom prst="rect">
            <a:avLst/>
          </a:prstGeom>
        </p:spPr>
      </p:pic>
      <p:sp>
        <p:nvSpPr>
          <p:cNvPr id="5" name="Platshållare för innehåll 1">
            <a:extLst>
              <a:ext uri="{FF2B5EF4-FFF2-40B4-BE49-F238E27FC236}">
                <a16:creationId xmlns:a16="http://schemas.microsoft.com/office/drawing/2014/main" id="{6B424185-D460-4EE1-9B88-B3D030CC9FD0}"/>
              </a:ext>
            </a:extLst>
          </p:cNvPr>
          <p:cNvSpPr txBox="1">
            <a:spLocks/>
          </p:cNvSpPr>
          <p:nvPr/>
        </p:nvSpPr>
        <p:spPr>
          <a:xfrm>
            <a:off x="492127" y="2519045"/>
            <a:ext cx="5496000" cy="3357880"/>
          </a:xfrm>
          <a:prstGeom prst="rect">
            <a:avLst/>
          </a:prstGeom>
        </p:spPr>
        <p:txBody>
          <a:bodyPr/>
          <a:lstStyle>
            <a:lvl1pPr marL="265113" indent="-265113" algn="l" defTabSz="685800" rtl="0" eaLnBrk="1" latinLnBrk="0" hangingPunct="1">
              <a:lnSpc>
                <a:spcPct val="100000"/>
              </a:lnSpc>
              <a:spcBef>
                <a:spcPts val="750"/>
              </a:spcBef>
              <a:buClr>
                <a:schemeClr val="accent1"/>
              </a:buClr>
              <a:buSzPct val="10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1pPr>
            <a:lvl2pPr marL="54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2pPr>
            <a:lvl3pPr marL="72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3pPr>
            <a:lvl4pPr marL="90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4pPr>
            <a:lvl5pPr marL="1080000" indent="-360000" algn="l" defTabSz="685800" rtl="0" eaLnBrk="1" latinLnBrk="0" hangingPunct="1">
              <a:lnSpc>
                <a:spcPct val="100000"/>
              </a:lnSpc>
              <a:spcBef>
                <a:spcPts val="375"/>
              </a:spcBef>
              <a:buClr>
                <a:schemeClr val="accent1"/>
              </a:buClr>
              <a:buSzPct val="90000"/>
              <a:buFont typeface="Times New Roman" panose="02020603050405020304" pitchFamily="18" charset="0"/>
              <a:buChar char="►"/>
              <a:defRPr sz="1800" kern="1200">
                <a:solidFill>
                  <a:schemeClr val="tx1"/>
                </a:solidFill>
                <a:latin typeface="+mn-lt"/>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sv-SE">
                <a:solidFill>
                  <a:schemeClr val="bg1"/>
                </a:solidFill>
              </a:rPr>
              <a:t>Infoga här Arbetsgivarens namn </a:t>
            </a:r>
          </a:p>
          <a:p>
            <a:r>
              <a:rPr lang="sv-SE">
                <a:solidFill>
                  <a:schemeClr val="bg1"/>
                </a:solidFill>
              </a:rPr>
              <a:t>Infoga här namnet på avtalsområdet </a:t>
            </a:r>
          </a:p>
        </p:txBody>
      </p:sp>
    </p:spTree>
    <p:extLst>
      <p:ext uri="{BB962C8B-B14F-4D97-AF65-F5344CB8AC3E}">
        <p14:creationId xmlns:p14="http://schemas.microsoft.com/office/powerpoint/2010/main" val="693253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F6C6C19-A037-457A-8AA7-F858B4FAC32C}"/>
              </a:ext>
            </a:extLst>
          </p:cNvPr>
          <p:cNvSpPr>
            <a:spLocks noGrp="1"/>
          </p:cNvSpPr>
          <p:nvPr>
            <p:ph sz="quarter" idx="18"/>
          </p:nvPr>
        </p:nvSpPr>
        <p:spPr/>
        <p:txBody>
          <a:bodyPr/>
          <a:lstStyle/>
          <a:p>
            <a:pPr algn="l"/>
            <a:r>
              <a:rPr lang="sv-SE" sz="1800" b="0" i="0" u="none" strike="noStrike" baseline="0"/>
              <a:t>Demokratiskt framtagen och beslutad om på förbundsmötet i mars 2014.</a:t>
            </a:r>
          </a:p>
          <a:p>
            <a:pPr algn="l"/>
            <a:r>
              <a:rPr lang="sv-SE" sz="1800"/>
              <a:t>Stort stöd: Visions undersökningar visar att 70 % av medlemmarna vill att deras lön ska sättas i samtal med närmaste chef.</a:t>
            </a:r>
          </a:p>
          <a:p>
            <a:pPr algn="l"/>
            <a:r>
              <a:rPr lang="sv-SE" sz="1800"/>
              <a:t>Löneutvecklingen för Visions medlemmar har generellt sett varit god under förhållandevis lång tid.</a:t>
            </a:r>
          </a:p>
          <a:p>
            <a:pPr algn="l"/>
            <a:r>
              <a:rPr lang="sv-SE" sz="1800" b="0" i="0" u="none" strike="noStrike" baseline="0"/>
              <a:t>Ta del av dokumentet: </a:t>
            </a:r>
            <a:r>
              <a:rPr lang="sv-SE" sz="1800" b="0" i="0" u="none" strike="noStrike" baseline="0">
                <a:solidFill>
                  <a:schemeClr val="accent1"/>
                </a:solidFill>
                <a:hlinkClick r:id="rId2">
                  <a:extLst>
                    <a:ext uri="{A12FA001-AC4F-418D-AE19-62706E023703}">
                      <ahyp:hlinkClr xmlns:ahyp="http://schemas.microsoft.com/office/drawing/2018/hyperlinkcolor" val="tx"/>
                    </a:ext>
                  </a:extLst>
                </a:hlinkClick>
              </a:rPr>
              <a:t>https://vision.se/din-utveckling/lon/lonepolitik/</a:t>
            </a:r>
            <a:endParaRPr lang="sv-SE" sz="1800" b="0" i="0" u="none" strike="noStrike" baseline="0">
              <a:solidFill>
                <a:schemeClr val="accent1"/>
              </a:solidFill>
            </a:endParaRPr>
          </a:p>
          <a:p>
            <a:pPr marL="180000" lvl="1" indent="0">
              <a:buNone/>
            </a:pPr>
            <a:endParaRPr lang="sv-SE"/>
          </a:p>
          <a:p>
            <a:endParaRPr lang="sv-SE"/>
          </a:p>
        </p:txBody>
      </p:sp>
      <p:sp>
        <p:nvSpPr>
          <p:cNvPr id="3" name="Rubrik 2">
            <a:extLst>
              <a:ext uri="{FF2B5EF4-FFF2-40B4-BE49-F238E27FC236}">
                <a16:creationId xmlns:a16="http://schemas.microsoft.com/office/drawing/2014/main" id="{5F27EC47-5481-4EB7-AA1C-0B496790FF6A}"/>
              </a:ext>
            </a:extLst>
          </p:cNvPr>
          <p:cNvSpPr>
            <a:spLocks noGrp="1"/>
          </p:cNvSpPr>
          <p:nvPr>
            <p:ph type="title"/>
          </p:nvPr>
        </p:nvSpPr>
        <p:spPr/>
        <p:txBody>
          <a:bodyPr/>
          <a:lstStyle/>
          <a:p>
            <a:r>
              <a:rPr lang="sv-SE"/>
              <a:t>Visions lönepolitik</a:t>
            </a:r>
          </a:p>
        </p:txBody>
      </p:sp>
      <p:pic>
        <p:nvPicPr>
          <p:cNvPr id="5" name="Bildobjekt 4">
            <a:extLst>
              <a:ext uri="{FF2B5EF4-FFF2-40B4-BE49-F238E27FC236}">
                <a16:creationId xmlns:a16="http://schemas.microsoft.com/office/drawing/2014/main" id="{906BE010-42A6-41A4-8FE9-606135C0CC0C}"/>
              </a:ext>
            </a:extLst>
          </p:cNvPr>
          <p:cNvPicPr>
            <a:picLocks noChangeAspect="1"/>
          </p:cNvPicPr>
          <p:nvPr/>
        </p:nvPicPr>
        <p:blipFill>
          <a:blip r:embed="rId3"/>
          <a:stretch>
            <a:fillRect/>
          </a:stretch>
        </p:blipFill>
        <p:spPr>
          <a:xfrm rot="198198">
            <a:off x="6563501" y="926838"/>
            <a:ext cx="3796447" cy="5370163"/>
          </a:xfrm>
          <a:prstGeom prst="rect">
            <a:avLst/>
          </a:prstGeom>
        </p:spPr>
      </p:pic>
    </p:spTree>
    <p:extLst>
      <p:ext uri="{BB962C8B-B14F-4D97-AF65-F5344CB8AC3E}">
        <p14:creationId xmlns:p14="http://schemas.microsoft.com/office/powerpoint/2010/main" val="66221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AAF373F-291F-42B6-A26E-1C11A2905FD8}"/>
              </a:ext>
            </a:extLst>
          </p:cNvPr>
          <p:cNvSpPr>
            <a:spLocks noGrp="1"/>
          </p:cNvSpPr>
          <p:nvPr>
            <p:ph sz="quarter" idx="18"/>
          </p:nvPr>
        </p:nvSpPr>
        <p:spPr/>
        <p:txBody>
          <a:bodyPr/>
          <a:lstStyle/>
          <a:p>
            <a:r>
              <a:rPr lang="sv-SE" sz="1800" b="0" i="0" u="none" strike="noStrike" baseline="0"/>
              <a:t>Din lön ska spegla arbetets innehåll, ansvar och resultat samt din utbildning och kompetens.</a:t>
            </a:r>
          </a:p>
          <a:p>
            <a:r>
              <a:rPr lang="sv-SE" sz="1800" b="0" i="0" u="none" strike="noStrike" baseline="0"/>
              <a:t>Du ska ha rätt till en lön som du kan leva på, oberoende av andra inkomstkällor, och du ska ha möjlighet till en löneutveckling som ger dig ökad levnadsstandard.</a:t>
            </a:r>
          </a:p>
          <a:p>
            <a:endParaRPr lang="sv-SE"/>
          </a:p>
        </p:txBody>
      </p:sp>
      <p:sp>
        <p:nvSpPr>
          <p:cNvPr id="4" name="Rubrik 3">
            <a:extLst>
              <a:ext uri="{FF2B5EF4-FFF2-40B4-BE49-F238E27FC236}">
                <a16:creationId xmlns:a16="http://schemas.microsoft.com/office/drawing/2014/main" id="{C23EE4C8-63A8-4312-988B-988B8344874E}"/>
              </a:ext>
            </a:extLst>
          </p:cNvPr>
          <p:cNvSpPr>
            <a:spLocks noGrp="1"/>
          </p:cNvSpPr>
          <p:nvPr>
            <p:ph type="title"/>
          </p:nvPr>
        </p:nvSpPr>
        <p:spPr/>
        <p:txBody>
          <a:bodyPr/>
          <a:lstStyle/>
          <a:p>
            <a:r>
              <a:rPr lang="sv-SE" sz="4400"/>
              <a:t>Detta vill Vision</a:t>
            </a:r>
            <a:endParaRPr lang="sv-SE"/>
          </a:p>
        </p:txBody>
      </p:sp>
      <p:pic>
        <p:nvPicPr>
          <p:cNvPr id="5" name="Bildobjekt 4">
            <a:extLst>
              <a:ext uri="{FF2B5EF4-FFF2-40B4-BE49-F238E27FC236}">
                <a16:creationId xmlns:a16="http://schemas.microsoft.com/office/drawing/2014/main" id="{422148E5-A4AC-473E-8521-BE967E28E8D9}"/>
              </a:ext>
            </a:extLst>
          </p:cNvPr>
          <p:cNvPicPr>
            <a:picLocks noChangeAspect="1"/>
          </p:cNvPicPr>
          <p:nvPr/>
        </p:nvPicPr>
        <p:blipFill>
          <a:blip r:embed="rId2"/>
          <a:stretch>
            <a:fillRect/>
          </a:stretch>
        </p:blipFill>
        <p:spPr>
          <a:xfrm>
            <a:off x="6770100" y="2519045"/>
            <a:ext cx="3649870" cy="3357880"/>
          </a:xfrm>
          <a:prstGeom prst="rect">
            <a:avLst/>
          </a:prstGeom>
          <a:noFill/>
        </p:spPr>
      </p:pic>
    </p:spTree>
    <p:extLst>
      <p:ext uri="{BB962C8B-B14F-4D97-AF65-F5344CB8AC3E}">
        <p14:creationId xmlns:p14="http://schemas.microsoft.com/office/powerpoint/2010/main" val="277332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41190804-E53D-4275-A940-ACFFD3830634}"/>
              </a:ext>
            </a:extLst>
          </p:cNvPr>
          <p:cNvSpPr>
            <a:spLocks noGrp="1"/>
          </p:cNvSpPr>
          <p:nvPr>
            <p:ph sz="quarter" idx="18"/>
          </p:nvPr>
        </p:nvSpPr>
        <p:spPr>
          <a:xfrm>
            <a:off x="492127" y="2519045"/>
            <a:ext cx="5496000" cy="3742270"/>
          </a:xfrm>
        </p:spPr>
        <p:txBody>
          <a:bodyPr>
            <a:normAutofit/>
          </a:bodyPr>
          <a:lstStyle/>
          <a:p>
            <a:pPr>
              <a:lnSpc>
                <a:spcPct val="90000"/>
              </a:lnSpc>
            </a:pPr>
            <a:r>
              <a:rPr lang="sv-SE" b="0" i="0" u="none" strike="noStrike" baseline="0"/>
              <a:t>Din lön ska sättas individuellt och lönen kan därför, på sakliga grunder, skilja sig mellan dig och dina kollegor, men du ska veta varför du har den lön du har och vad du kan göra för att påverka den.</a:t>
            </a:r>
          </a:p>
          <a:p>
            <a:pPr>
              <a:lnSpc>
                <a:spcPct val="90000"/>
              </a:lnSpc>
            </a:pPr>
            <a:r>
              <a:rPr lang="sv-SE" b="0" i="0" u="none" strike="noStrike" baseline="0"/>
              <a:t>Du ska ha möjlighet att påverka lönen genom prestation på jobbet, genom att arbetsuppgifter och din egen kompetens och erfarenhet utvecklas, samt genom dina bidrag till verksamhetens mål.</a:t>
            </a:r>
          </a:p>
          <a:p>
            <a:r>
              <a:rPr lang="sv-SE" b="0" i="0" u="none" strike="noStrike" baseline="0"/>
              <a:t>För att du ska kunna påverka din lön är det viktigt att du känner till och har inflytande över målen för din verksamhet, vad arbetsgivarens lönekriterier innebär och hur de utformas, och hur processen fram till din nya lön ser ut.</a:t>
            </a:r>
            <a:endParaRPr lang="sv-SE"/>
          </a:p>
          <a:p>
            <a:endParaRPr lang="en-US"/>
          </a:p>
          <a:p>
            <a:pPr marL="0" indent="0">
              <a:buNone/>
            </a:pPr>
            <a:endParaRPr lang="sv-SE"/>
          </a:p>
        </p:txBody>
      </p:sp>
      <p:pic>
        <p:nvPicPr>
          <p:cNvPr id="15" name="Platshållare för bild 14">
            <a:extLst>
              <a:ext uri="{FF2B5EF4-FFF2-40B4-BE49-F238E27FC236}">
                <a16:creationId xmlns:a16="http://schemas.microsoft.com/office/drawing/2014/main" id="{3A579D8F-9EF9-42DB-8CE0-3154EDCF7ABD}"/>
              </a:ext>
            </a:extLst>
          </p:cNvPr>
          <p:cNvPicPr>
            <a:picLocks noGrp="1"/>
          </p:cNvPicPr>
          <p:nvPr>
            <p:ph type="pic" sz="quarter" idx="19"/>
          </p:nvPr>
        </p:nvPicPr>
        <p:blipFill>
          <a:blip r:embed="rId2">
            <a:extLst>
              <a:ext uri="{28A0092B-C50C-407E-A947-70E740481C1C}">
                <a14:useLocalDpi xmlns:a14="http://schemas.microsoft.com/office/drawing/2010/main" val="0"/>
              </a:ext>
            </a:extLst>
          </a:blip>
          <a:srcRect l="296" r="296"/>
          <a:stretch>
            <a:fillRect/>
          </a:stretch>
        </p:blipFill>
        <p:spPr/>
      </p:pic>
      <p:sp>
        <p:nvSpPr>
          <p:cNvPr id="5" name="Rubrik 4">
            <a:extLst>
              <a:ext uri="{FF2B5EF4-FFF2-40B4-BE49-F238E27FC236}">
                <a16:creationId xmlns:a16="http://schemas.microsoft.com/office/drawing/2014/main" id="{C3D96862-51E7-4067-BF1F-56BD988EC69F}"/>
              </a:ext>
            </a:extLst>
          </p:cNvPr>
          <p:cNvSpPr>
            <a:spLocks noGrp="1"/>
          </p:cNvSpPr>
          <p:nvPr>
            <p:ph type="title"/>
          </p:nvPr>
        </p:nvSpPr>
        <p:spPr/>
        <p:txBody>
          <a:bodyPr/>
          <a:lstStyle/>
          <a:p>
            <a:r>
              <a:rPr lang="sv-SE"/>
              <a:t>Detta vill Vision: </a:t>
            </a:r>
            <a:br>
              <a:rPr lang="sv-SE"/>
            </a:br>
            <a:r>
              <a:rPr lang="sv-SE"/>
              <a:t>Individuell lönesättning</a:t>
            </a:r>
          </a:p>
        </p:txBody>
      </p:sp>
    </p:spTree>
    <p:extLst>
      <p:ext uri="{BB962C8B-B14F-4D97-AF65-F5344CB8AC3E}">
        <p14:creationId xmlns:p14="http://schemas.microsoft.com/office/powerpoint/2010/main" val="3433334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D17E6163-B8E8-453C-B0F3-1BF3C84AE97C}"/>
              </a:ext>
            </a:extLst>
          </p:cNvPr>
          <p:cNvPicPr>
            <a:picLocks noGrp="1"/>
          </p:cNvPicPr>
          <p:nvPr>
            <p:ph type="pic" sz="quarter" idx="16"/>
          </p:nvPr>
        </p:nvPicPr>
        <p:blipFill>
          <a:blip r:embed="rId2">
            <a:extLst>
              <a:ext uri="{28A0092B-C50C-407E-A947-70E740481C1C}">
                <a14:useLocalDpi xmlns:a14="http://schemas.microsoft.com/office/drawing/2010/main" val="0"/>
              </a:ext>
            </a:extLst>
          </a:blip>
          <a:srcRect l="296" r="296"/>
          <a:stretch>
            <a:fillRect/>
          </a:stretch>
        </p:blipFill>
        <p:spPr/>
      </p:pic>
      <p:sp>
        <p:nvSpPr>
          <p:cNvPr id="6" name="Platshållare för innehåll 5">
            <a:extLst>
              <a:ext uri="{FF2B5EF4-FFF2-40B4-BE49-F238E27FC236}">
                <a16:creationId xmlns:a16="http://schemas.microsoft.com/office/drawing/2014/main" id="{E8EDAFE2-158E-4C99-AA4D-474AC805E2F5}"/>
              </a:ext>
            </a:extLst>
          </p:cNvPr>
          <p:cNvSpPr>
            <a:spLocks noGrp="1"/>
          </p:cNvSpPr>
          <p:nvPr>
            <p:ph sz="quarter" idx="17"/>
          </p:nvPr>
        </p:nvSpPr>
        <p:spPr/>
        <p:txBody>
          <a:bodyPr vert="horz" lIns="0" tIns="0" rIns="0" bIns="0" rtlCol="0" anchor="t">
            <a:normAutofit/>
          </a:bodyPr>
          <a:lstStyle/>
          <a:p>
            <a:pPr marL="264795" indent="-264795"/>
            <a:r>
              <a:rPr lang="sv-SE" sz="1800"/>
              <a:t>Det arbete som utförs i kvinnodominerade sektorer på arbetsmarknaden värderas och </a:t>
            </a:r>
            <a:r>
              <a:rPr lang="sv-SE" sz="1800" err="1"/>
              <a:t>lönesätts</a:t>
            </a:r>
            <a:r>
              <a:rPr lang="sv-SE" sz="1800"/>
              <a:t> idag lägre än arbete i mansdominerade sektorer.</a:t>
            </a:r>
            <a:endParaRPr lang="sv-SE"/>
          </a:p>
          <a:p>
            <a:pPr marL="264795" indent="-264795"/>
            <a:r>
              <a:rPr lang="sv-SE" sz="1800">
                <a:cs typeface="Times New Roman"/>
              </a:rPr>
              <a:t>För att du ska få en rättvist satt lön måste därför kvinnodominerade områden få ha en högre löneutvecklingstakt än övrig arbetsmarknad tills skillnaderna har jämnats ut.</a:t>
            </a:r>
            <a:r>
              <a:rPr lang="sv-SE">
                <a:cs typeface="Times New Roman"/>
              </a:rPr>
              <a:t> </a:t>
            </a:r>
          </a:p>
          <a:p>
            <a:pPr marL="264795" indent="-264795"/>
            <a:r>
              <a:rPr lang="sv-SE">
                <a:cs typeface="Times New Roman"/>
              </a:rPr>
              <a:t>Arbetet som utförs i de kvinnodominerade sektorerna måste värderas högre än idag.</a:t>
            </a:r>
            <a:endParaRPr lang="sv-SE"/>
          </a:p>
          <a:p>
            <a:pPr marL="0" indent="0">
              <a:buNone/>
            </a:pPr>
            <a:endParaRPr lang="sv-SE"/>
          </a:p>
        </p:txBody>
      </p:sp>
      <p:sp>
        <p:nvSpPr>
          <p:cNvPr id="4" name="Rubrik 3">
            <a:extLst>
              <a:ext uri="{FF2B5EF4-FFF2-40B4-BE49-F238E27FC236}">
                <a16:creationId xmlns:a16="http://schemas.microsoft.com/office/drawing/2014/main" id="{481C8B07-6799-49E6-B120-CB84E6AD49A8}"/>
              </a:ext>
            </a:extLst>
          </p:cNvPr>
          <p:cNvSpPr>
            <a:spLocks noGrp="1"/>
          </p:cNvSpPr>
          <p:nvPr>
            <p:ph type="title"/>
          </p:nvPr>
        </p:nvSpPr>
        <p:spPr/>
        <p:txBody>
          <a:bodyPr/>
          <a:lstStyle/>
          <a:p>
            <a:r>
              <a:rPr lang="sv-SE"/>
              <a:t>Detta vill Vision: Jämställda löner</a:t>
            </a:r>
          </a:p>
        </p:txBody>
      </p:sp>
    </p:spTree>
    <p:extLst>
      <p:ext uri="{BB962C8B-B14F-4D97-AF65-F5344CB8AC3E}">
        <p14:creationId xmlns:p14="http://schemas.microsoft.com/office/powerpoint/2010/main" val="291969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C211183-32A5-487C-91C1-A95145434263}"/>
              </a:ext>
            </a:extLst>
          </p:cNvPr>
          <p:cNvSpPr>
            <a:spLocks noGrp="1"/>
          </p:cNvSpPr>
          <p:nvPr>
            <p:ph type="ctrTitle"/>
          </p:nvPr>
        </p:nvSpPr>
        <p:spPr/>
        <p:txBody>
          <a:bodyPr/>
          <a:lstStyle/>
          <a:p>
            <a:r>
              <a:rPr lang="sv-SE" b="1" kern="1200">
                <a:latin typeface="Times New Roman" panose="02020603050405020304" pitchFamily="18" charset="0"/>
                <a:ea typeface="+mj-ea"/>
                <a:cs typeface="Times New Roman" panose="02020603050405020304" pitchFamily="18" charset="0"/>
              </a:rPr>
              <a:t>Så jobbar Vision i löneöversynen</a:t>
            </a:r>
            <a:endParaRPr lang="sv-SE"/>
          </a:p>
        </p:txBody>
      </p:sp>
      <p:pic>
        <p:nvPicPr>
          <p:cNvPr id="7" name="Bildobjekt 6">
            <a:extLst>
              <a:ext uri="{FF2B5EF4-FFF2-40B4-BE49-F238E27FC236}">
                <a16:creationId xmlns:a16="http://schemas.microsoft.com/office/drawing/2014/main" id="{BFA6C741-7A30-434E-9D22-B02129C30D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4411" y="1570719"/>
            <a:ext cx="10423757" cy="4362535"/>
          </a:xfrm>
          <a:prstGeom prst="rect">
            <a:avLst/>
          </a:prstGeom>
        </p:spPr>
      </p:pic>
      <p:sp>
        <p:nvSpPr>
          <p:cNvPr id="8" name="textruta 7">
            <a:extLst>
              <a:ext uri="{FF2B5EF4-FFF2-40B4-BE49-F238E27FC236}">
                <a16:creationId xmlns:a16="http://schemas.microsoft.com/office/drawing/2014/main" id="{DABBF401-32E4-443B-ABA2-0F3D9109CFA1}"/>
              </a:ext>
            </a:extLst>
          </p:cNvPr>
          <p:cNvSpPr txBox="1"/>
          <p:nvPr/>
        </p:nvSpPr>
        <p:spPr>
          <a:xfrm>
            <a:off x="480290" y="5897150"/>
            <a:ext cx="5615710" cy="430887"/>
          </a:xfrm>
          <a:prstGeom prst="rect">
            <a:avLst/>
          </a:prstGeom>
          <a:noFill/>
        </p:spPr>
        <p:txBody>
          <a:bodyPr wrap="square" rtlCol="0">
            <a:spAutoFit/>
          </a:bodyPr>
          <a:lstStyle/>
          <a:p>
            <a:r>
              <a:rPr lang="sv-SE" sz="2200">
                <a:solidFill>
                  <a:schemeClr val="bg1"/>
                </a:solidFill>
              </a:rPr>
              <a:t>Vision arbetar med löner året runt</a:t>
            </a:r>
          </a:p>
        </p:txBody>
      </p:sp>
    </p:spTree>
    <p:extLst>
      <p:ext uri="{BB962C8B-B14F-4D97-AF65-F5344CB8AC3E}">
        <p14:creationId xmlns:p14="http://schemas.microsoft.com/office/powerpoint/2010/main" val="166479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AA7D3467-9FC6-4D83-B8A2-63E759B8B229}"/>
              </a:ext>
            </a:extLst>
          </p:cNvPr>
          <p:cNvSpPr>
            <a:spLocks noGrp="1"/>
          </p:cNvSpPr>
          <p:nvPr>
            <p:ph sz="quarter" idx="13"/>
          </p:nvPr>
        </p:nvSpPr>
        <p:spPr/>
        <p:txBody>
          <a:bodyPr/>
          <a:lstStyle/>
          <a:p>
            <a:r>
              <a:rPr lang="sv-SE">
                <a:solidFill>
                  <a:srgbClr val="FF0000"/>
                </a:solidFill>
              </a:rPr>
              <a:t>Lägg till exempel på lokala yrkanden här </a:t>
            </a:r>
          </a:p>
        </p:txBody>
      </p:sp>
      <p:sp>
        <p:nvSpPr>
          <p:cNvPr id="3" name="Rubrik 2">
            <a:extLst>
              <a:ext uri="{FF2B5EF4-FFF2-40B4-BE49-F238E27FC236}">
                <a16:creationId xmlns:a16="http://schemas.microsoft.com/office/drawing/2014/main" id="{25280DBA-30D9-4DB7-AD88-85DC07B5B036}"/>
              </a:ext>
            </a:extLst>
          </p:cNvPr>
          <p:cNvSpPr>
            <a:spLocks noGrp="1"/>
          </p:cNvSpPr>
          <p:nvPr>
            <p:ph type="title"/>
          </p:nvPr>
        </p:nvSpPr>
        <p:spPr/>
        <p:txBody>
          <a:bodyPr/>
          <a:lstStyle/>
          <a:p>
            <a:r>
              <a:rPr lang="sv-SE"/>
              <a:t>I {kommun/region/verksamhet} jobbar Vision för</a:t>
            </a:r>
          </a:p>
        </p:txBody>
      </p:sp>
    </p:spTree>
    <p:extLst>
      <p:ext uri="{BB962C8B-B14F-4D97-AF65-F5344CB8AC3E}">
        <p14:creationId xmlns:p14="http://schemas.microsoft.com/office/powerpoint/2010/main" val="4155750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F6C6C19-A037-457A-8AA7-F858B4FAC32C}"/>
              </a:ext>
            </a:extLst>
          </p:cNvPr>
          <p:cNvSpPr>
            <a:spLocks noGrp="1"/>
          </p:cNvSpPr>
          <p:nvPr>
            <p:ph sz="quarter" idx="18"/>
          </p:nvPr>
        </p:nvSpPr>
        <p:spPr/>
        <p:txBody>
          <a:bodyPr>
            <a:normAutofit/>
          </a:bodyPr>
          <a:lstStyle/>
          <a:p>
            <a:r>
              <a:rPr lang="sv-SE"/>
              <a:t>Lönesamtalet är en avstämning, som ska ge en bild av hur chefen ser på det jobb du gör.</a:t>
            </a:r>
          </a:p>
          <a:p>
            <a:r>
              <a:rPr lang="sv-SE"/>
              <a:t>I resultatsamtalet får du ett förslag till ny lön. Detta förslag redovisas sedan också av arbetsgivaren vid avstämning med Visions lokala företrädare.</a:t>
            </a:r>
          </a:p>
          <a:p>
            <a:r>
              <a:rPr lang="sv-SE"/>
              <a:t>Broschyr för medlemmar ”Din lön och din utveckling”: </a:t>
            </a:r>
            <a:r>
              <a:rPr lang="sv-SE">
                <a:hlinkClick r:id="rId2"/>
              </a:rPr>
              <a:t>https://vision.se/om-vision/designvarumarke/trycksaker/lon-och-avtal/</a:t>
            </a:r>
            <a:endParaRPr lang="sv-SE"/>
          </a:p>
          <a:p>
            <a:r>
              <a:rPr lang="sv-SE"/>
              <a:t>Broschyr för chefer ”Utvecklings- och lönesamtal”: </a:t>
            </a:r>
            <a:r>
              <a:rPr lang="sv-SE">
                <a:hlinkClick r:id="rId3"/>
              </a:rPr>
              <a:t>https://vision.se/om-vision/designvarumarke/trycksaker/chef/</a:t>
            </a:r>
            <a:endParaRPr lang="sv-SE"/>
          </a:p>
        </p:txBody>
      </p:sp>
      <p:sp>
        <p:nvSpPr>
          <p:cNvPr id="3" name="Rubrik 2">
            <a:extLst>
              <a:ext uri="{FF2B5EF4-FFF2-40B4-BE49-F238E27FC236}">
                <a16:creationId xmlns:a16="http://schemas.microsoft.com/office/drawing/2014/main" id="{5F27EC47-5481-4EB7-AA1C-0B496790FF6A}"/>
              </a:ext>
            </a:extLst>
          </p:cNvPr>
          <p:cNvSpPr>
            <a:spLocks noGrp="1"/>
          </p:cNvSpPr>
          <p:nvPr>
            <p:ph type="title"/>
          </p:nvPr>
        </p:nvSpPr>
        <p:spPr/>
        <p:txBody>
          <a:bodyPr/>
          <a:lstStyle/>
          <a:p>
            <a:r>
              <a:rPr lang="sv-SE"/>
              <a:t>Lönesamtal och resultatsamtal</a:t>
            </a:r>
          </a:p>
        </p:txBody>
      </p:sp>
      <p:pic>
        <p:nvPicPr>
          <p:cNvPr id="6" name="Platshållare för innehåll 4">
            <a:extLst>
              <a:ext uri="{FF2B5EF4-FFF2-40B4-BE49-F238E27FC236}">
                <a16:creationId xmlns:a16="http://schemas.microsoft.com/office/drawing/2014/main" id="{C6A843C6-8510-4154-8EA6-ABB07CE2C8D3}"/>
              </a:ext>
            </a:extLst>
          </p:cNvPr>
          <p:cNvPicPr>
            <a:picLocks noChangeAspect="1"/>
          </p:cNvPicPr>
          <p:nvPr/>
        </p:nvPicPr>
        <p:blipFill rotWithShape="1">
          <a:blip r:embed="rId4"/>
          <a:stretch/>
        </p:blipFill>
        <p:spPr>
          <a:xfrm>
            <a:off x="6481609" y="2519045"/>
            <a:ext cx="3973830" cy="3973830"/>
          </a:xfrm>
          <a:prstGeom prst="rect">
            <a:avLst/>
          </a:prstGeom>
          <a:noFill/>
        </p:spPr>
      </p:pic>
    </p:spTree>
    <p:extLst>
      <p:ext uri="{BB962C8B-B14F-4D97-AF65-F5344CB8AC3E}">
        <p14:creationId xmlns:p14="http://schemas.microsoft.com/office/powerpoint/2010/main" val="1268720078"/>
      </p:ext>
    </p:extLst>
  </p:cSld>
  <p:clrMapOvr>
    <a:masterClrMapping/>
  </p:clrMapOvr>
</p:sld>
</file>

<file path=ppt/theme/theme1.xml><?xml version="1.0" encoding="utf-8"?>
<a:theme xmlns:a="http://schemas.openxmlformats.org/drawingml/2006/main" name="Vision.">
  <a:themeElements>
    <a:clrScheme name="Vision color">
      <a:dk1>
        <a:sysClr val="windowText" lastClr="000000"/>
      </a:dk1>
      <a:lt1>
        <a:sysClr val="window" lastClr="FFFFFF"/>
      </a:lt1>
      <a:dk2>
        <a:srgbClr val="210061"/>
      </a:dk2>
      <a:lt2>
        <a:srgbClr val="EFE9E5"/>
      </a:lt2>
      <a:accent1>
        <a:srgbClr val="7930AE"/>
      </a:accent1>
      <a:accent2>
        <a:srgbClr val="210061"/>
      </a:accent2>
      <a:accent3>
        <a:srgbClr val="00A68A"/>
      </a:accent3>
      <a:accent4>
        <a:srgbClr val="FFDE00"/>
      </a:accent4>
      <a:accent5>
        <a:srgbClr val="65D44A"/>
      </a:accent5>
      <a:accent6>
        <a:srgbClr val="D8CFC6"/>
      </a:accent6>
      <a:hlink>
        <a:srgbClr val="0000FF"/>
      </a:hlink>
      <a:folHlink>
        <a:srgbClr val="800080"/>
      </a:folHlink>
    </a:clrScheme>
    <a:fontScheme name="Vision Fon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ision 1">
      <a:srgbClr val="7930AE"/>
    </a:custClr>
    <a:custClr name="Vision 2">
      <a:srgbClr val="210061"/>
    </a:custClr>
    <a:custClr name="Vision 3">
      <a:srgbClr val="00A68A"/>
    </a:custClr>
    <a:custClr name="Vision 4">
      <a:srgbClr val="F8C600"/>
    </a:custClr>
    <a:custClr name="Vision 5">
      <a:srgbClr val="0C605E"/>
    </a:custClr>
    <a:custClr name="Vision 6">
      <a:srgbClr val="D8CFC6"/>
    </a:custClr>
    <a:custClr name="Vision 7">
      <a:srgbClr val="ED2630"/>
    </a:custClr>
    <a:custClr name="Vision 8">
      <a:srgbClr val="B796CD"/>
    </a:custClr>
    <a:custClr name="Vision 9">
      <a:srgbClr val="7A66A0"/>
    </a:custClr>
    <a:custClr name="Vision 10">
      <a:srgbClr val="87D8C8"/>
    </a:custClr>
    <a:custClr name="Vision 11">
      <a:srgbClr val="FFF288"/>
    </a:custClr>
    <a:custClr name="Vision 12">
      <a:srgbClr val="A3E592"/>
    </a:custClr>
  </a:custClrLst>
  <a:extLst>
    <a:ext uri="{05A4C25C-085E-4340-85A3-A5531E510DB2}">
      <thm15:themeFamily xmlns:thm15="http://schemas.microsoft.com/office/thememl/2012/main" name="Blank.potx" id="{C0489293-DCD9-4F4D-8EE5-7F946F04648A}" vid="{87831964-17B3-4A61-8525-9C25A4B0CAD1}"/>
    </a:ext>
  </a:extLst>
</a:theme>
</file>

<file path=ppt/theme/theme2.xml><?xml version="1.0" encoding="utf-8"?>
<a:theme xmlns:a="http://schemas.openxmlformats.org/drawingml/2006/main" name="Office-tema">
  <a:themeElements>
    <a:clrScheme name="Vision Colors">
      <a:dk1>
        <a:sysClr val="windowText" lastClr="000000"/>
      </a:dk1>
      <a:lt1>
        <a:sysClr val="window" lastClr="FFFFFF"/>
      </a:lt1>
      <a:dk2>
        <a:srgbClr val="44546A"/>
      </a:dk2>
      <a:lt2>
        <a:srgbClr val="E7E6E6"/>
      </a:lt2>
      <a:accent1>
        <a:srgbClr val="210061"/>
      </a:accent1>
      <a:accent2>
        <a:srgbClr val="7930AE"/>
      </a:accent2>
      <a:accent3>
        <a:srgbClr val="00A68A"/>
      </a:accent3>
      <a:accent4>
        <a:srgbClr val="ED2630"/>
      </a:accent4>
      <a:accent5>
        <a:srgbClr val="FFDE00"/>
      </a:accent5>
      <a:accent6>
        <a:srgbClr val="65D44A"/>
      </a:accent6>
      <a:hlink>
        <a:srgbClr val="0563C1"/>
      </a:hlink>
      <a:folHlink>
        <a:srgbClr val="954F72"/>
      </a:folHlink>
    </a:clrScheme>
    <a:fontScheme name="Vision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Vision Colors">
      <a:dk1>
        <a:sysClr val="windowText" lastClr="000000"/>
      </a:dk1>
      <a:lt1>
        <a:sysClr val="window" lastClr="FFFFFF"/>
      </a:lt1>
      <a:dk2>
        <a:srgbClr val="44546A"/>
      </a:dk2>
      <a:lt2>
        <a:srgbClr val="E7E6E6"/>
      </a:lt2>
      <a:accent1>
        <a:srgbClr val="210061"/>
      </a:accent1>
      <a:accent2>
        <a:srgbClr val="7930AE"/>
      </a:accent2>
      <a:accent3>
        <a:srgbClr val="00A68A"/>
      </a:accent3>
      <a:accent4>
        <a:srgbClr val="ED2630"/>
      </a:accent4>
      <a:accent5>
        <a:srgbClr val="FFDE00"/>
      </a:accent5>
      <a:accent6>
        <a:srgbClr val="65D44A"/>
      </a:accent6>
      <a:hlink>
        <a:srgbClr val="0563C1"/>
      </a:hlink>
      <a:folHlink>
        <a:srgbClr val="954F72"/>
      </a:folHlink>
    </a:clrScheme>
    <a:fontScheme name="Vision Fo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9FDE69A0C4855429CCFA23A98C8E57D" ma:contentTypeVersion="12" ma:contentTypeDescription="Skapa ett nytt dokument." ma:contentTypeScope="" ma:versionID="efd6c6d4d3748ed5180cf8f7d5fa8d5a">
  <xsd:schema xmlns:xsd="http://www.w3.org/2001/XMLSchema" xmlns:xs="http://www.w3.org/2001/XMLSchema" xmlns:p="http://schemas.microsoft.com/office/2006/metadata/properties" xmlns:ns2="e8f0258a-d863-40ce-add2-9c23f0d3cadf" xmlns:ns3="562470e2-db19-4ea5-8075-a45e54e5f3a0" targetNamespace="http://schemas.microsoft.com/office/2006/metadata/properties" ma:root="true" ma:fieldsID="469d7b58fb0b45984427d313993352fe" ns2:_="" ns3:_="">
    <xsd:import namespace="e8f0258a-d863-40ce-add2-9c23f0d3cadf"/>
    <xsd:import namespace="562470e2-db19-4ea5-8075-a45e54e5f3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0258a-d863-40ce-add2-9c23f0d3ca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2470e2-db19-4ea5-8075-a45e54e5f3a0"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BADF5-5B91-413B-97C7-47E7054AD30E}">
  <ds:schemaRefs>
    <ds:schemaRef ds:uri="562470e2-db19-4ea5-8075-a45e54e5f3a0"/>
    <ds:schemaRef ds:uri="e8f0258a-d863-40ce-add2-9c23f0d3cad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B8344B6-57E9-4821-BA07-4D4B15EF95F8}">
  <ds:schemaRefs>
    <ds:schemaRef ds:uri="562470e2-db19-4ea5-8075-a45e54e5f3a0"/>
    <ds:schemaRef ds:uri="e8f0258a-d863-40ce-add2-9c23f0d3ca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7E6886A-AA9D-4D88-93E3-B8F737C033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Vision.</vt:lpstr>
      <vt:lpstr>OBS.   Sida 2, 7, 8, 9 och 11 kan behöva anpassas efter avtalsområdet och/eller arbetsgivare.  Denna informations-sida ska raderas innan presentation genomförs.</vt:lpstr>
      <vt:lpstr>Lönelunch</vt:lpstr>
      <vt:lpstr>Visions lönepolitik</vt:lpstr>
      <vt:lpstr>Detta vill Vision</vt:lpstr>
      <vt:lpstr>Detta vill Vision:  Individuell lönesättning</vt:lpstr>
      <vt:lpstr>Detta vill Vision: Jämställda löner</vt:lpstr>
      <vt:lpstr>Så jobbar Vision i löneöversynen</vt:lpstr>
      <vt:lpstr>I {kommun/region/verksamhet} jobbar Vision för</vt:lpstr>
      <vt:lpstr>Lönesamtal och resultatsamtal</vt:lpstr>
      <vt:lpstr>Tips inför lönesamtalet</vt:lpstr>
      <vt:lpstr>Lönestatistik</vt:lpstr>
      <vt:lpstr>Tips inför lönesamtalet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Charlotta Ekengren</dc:creator>
  <cp:revision>2</cp:revision>
  <cp:lastPrinted>2016-03-10T09:45:20Z</cp:lastPrinted>
  <dcterms:created xsi:type="dcterms:W3CDTF">2022-01-18T16:44:21Z</dcterms:created>
  <dcterms:modified xsi:type="dcterms:W3CDTF">2022-01-26T08:18:57Z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0x010100E9FDE69A0C4855429CCFA23A98C8E57D</vt:lpwstr>
  </property>
</Properties>
</file>