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6"/>
  </p:notesMasterIdLst>
  <p:handoutMasterIdLst>
    <p:handoutMasterId r:id="rId17"/>
  </p:handoutMasterIdLst>
  <p:sldIdLst>
    <p:sldId id="292" r:id="rId5"/>
    <p:sldId id="296" r:id="rId6"/>
    <p:sldId id="295" r:id="rId7"/>
    <p:sldId id="297" r:id="rId8"/>
    <p:sldId id="273" r:id="rId9"/>
    <p:sldId id="274" r:id="rId10"/>
    <p:sldId id="300" r:id="rId11"/>
    <p:sldId id="299" r:id="rId12"/>
    <p:sldId id="302" r:id="rId13"/>
    <p:sldId id="290" r:id="rId14"/>
    <p:sldId id="298"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54F78A-67D0-3865-AD77-DDA9661A643D}" name="Tobias Rydén" initials="TR" userId="S::tobias.ryden@intraservice.goteborg.se::34fb12d0-9c55-41b9-8408-c3f634b6ad59" providerId="AD"/>
  <p188:author id="{013FF9DE-2494-D0E7-A1FA-CB5EF947FA1D}" name="Helena Hellashjärta Magnusson" initials="HM" userId="S::helena.hellashjarta.magnusson@aldrevardomsorg.goteborg.se::0252ebd4-d7f5-4bec-ad9e-fb97ba06da9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797703-5F42-40C8-9123-65B9E42B3BFD}" v="1" dt="2024-11-05T07:52:22.626"/>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4" autoAdjust="0"/>
    <p:restoredTop sz="84987" autoAdjust="0"/>
  </p:normalViewPr>
  <p:slideViewPr>
    <p:cSldViewPr snapToGrid="0">
      <p:cViewPr varScale="1">
        <p:scale>
          <a:sx n="139" d="100"/>
          <a:sy n="139" d="100"/>
        </p:scale>
        <p:origin x="1056" y="76"/>
      </p:cViewPr>
      <p:guideLst/>
    </p:cSldViewPr>
  </p:slideViewPr>
  <p:notesTextViewPr>
    <p:cViewPr>
      <p:scale>
        <a:sx n="1" d="1"/>
        <a:sy n="1" d="1"/>
      </p:scale>
      <p:origin x="0" y="0"/>
    </p:cViewPr>
  </p:notesTextViewPr>
  <p:notesViewPr>
    <p:cSldViewPr snapToGrid="0" showGuides="1">
      <p:cViewPr varScale="1">
        <p:scale>
          <a:sx n="95" d="100"/>
          <a:sy n="95" d="100"/>
        </p:scale>
        <p:origin x="348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bias Rydén" userId="34fb12d0-9c55-41b9-8408-c3f634b6ad59" providerId="ADAL" clId="{A46A9432-E150-4D58-B640-CAC95815F601}"/>
    <pc:docChg chg="undo redo custSel addSld delSld modSld sldOrd">
      <pc:chgData name="Tobias Rydén" userId="34fb12d0-9c55-41b9-8408-c3f634b6ad59" providerId="ADAL" clId="{A46A9432-E150-4D58-B640-CAC95815F601}" dt="2024-10-25T09:34:57.757" v="1701" actId="113"/>
      <pc:docMkLst>
        <pc:docMk/>
      </pc:docMkLst>
      <pc:sldChg chg="del">
        <pc:chgData name="Tobias Rydén" userId="34fb12d0-9c55-41b9-8408-c3f634b6ad59" providerId="ADAL" clId="{A46A9432-E150-4D58-B640-CAC95815F601}" dt="2024-10-25T09:22:05.807" v="1004" actId="2696"/>
        <pc:sldMkLst>
          <pc:docMk/>
          <pc:sldMk cId="730940474" sldId="270"/>
        </pc:sldMkLst>
      </pc:sldChg>
      <pc:sldChg chg="addSp modSp mod">
        <pc:chgData name="Tobias Rydén" userId="34fb12d0-9c55-41b9-8408-c3f634b6ad59" providerId="ADAL" clId="{A46A9432-E150-4D58-B640-CAC95815F601}" dt="2024-10-25T09:33:41.843" v="1678" actId="255"/>
        <pc:sldMkLst>
          <pc:docMk/>
          <pc:sldMk cId="1955226510" sldId="273"/>
        </pc:sldMkLst>
        <pc:spChg chg="mod">
          <ac:chgData name="Tobias Rydén" userId="34fb12d0-9c55-41b9-8408-c3f634b6ad59" providerId="ADAL" clId="{A46A9432-E150-4D58-B640-CAC95815F601}" dt="2024-10-16T08:31:23.035" v="405" actId="20577"/>
          <ac:spMkLst>
            <pc:docMk/>
            <pc:sldMk cId="1955226510" sldId="273"/>
            <ac:spMk id="2" creationId="{00000000-0000-0000-0000-000000000000}"/>
          </ac:spMkLst>
        </pc:spChg>
        <pc:spChg chg="mod">
          <ac:chgData name="Tobias Rydén" userId="34fb12d0-9c55-41b9-8408-c3f634b6ad59" providerId="ADAL" clId="{A46A9432-E150-4D58-B640-CAC95815F601}" dt="2024-10-25T09:33:41.843" v="1678" actId="255"/>
          <ac:spMkLst>
            <pc:docMk/>
            <pc:sldMk cId="1955226510" sldId="273"/>
            <ac:spMk id="5" creationId="{FE1A3114-ED03-56DD-5C9F-D76EC5A7947C}"/>
          </ac:spMkLst>
        </pc:spChg>
        <pc:graphicFrameChg chg="add mod">
          <ac:chgData name="Tobias Rydén" userId="34fb12d0-9c55-41b9-8408-c3f634b6ad59" providerId="ADAL" clId="{A46A9432-E150-4D58-B640-CAC95815F601}" dt="2024-10-16T08:24:59.419" v="302"/>
          <ac:graphicFrameMkLst>
            <pc:docMk/>
            <pc:sldMk cId="1955226510" sldId="273"/>
            <ac:graphicFrameMk id="3" creationId="{23CFD535-0D7A-70A8-1BCE-DAEDCD400E35}"/>
          </ac:graphicFrameMkLst>
        </pc:graphicFrameChg>
      </pc:sldChg>
      <pc:sldChg chg="modSp mod">
        <pc:chgData name="Tobias Rydén" userId="34fb12d0-9c55-41b9-8408-c3f634b6ad59" providerId="ADAL" clId="{A46A9432-E150-4D58-B640-CAC95815F601}" dt="2024-10-25T09:34:09.379" v="1687" actId="20577"/>
        <pc:sldMkLst>
          <pc:docMk/>
          <pc:sldMk cId="1312466935" sldId="274"/>
        </pc:sldMkLst>
        <pc:spChg chg="mod">
          <ac:chgData name="Tobias Rydén" userId="34fb12d0-9c55-41b9-8408-c3f634b6ad59" providerId="ADAL" clId="{A46A9432-E150-4D58-B640-CAC95815F601}" dt="2024-10-16T08:33:15.164" v="533" actId="27636"/>
          <ac:spMkLst>
            <pc:docMk/>
            <pc:sldMk cId="1312466935" sldId="274"/>
            <ac:spMk id="2" creationId="{8545A293-2737-40B8-8847-4DFE5AC3460A}"/>
          </ac:spMkLst>
        </pc:spChg>
        <pc:spChg chg="mod">
          <ac:chgData name="Tobias Rydén" userId="34fb12d0-9c55-41b9-8408-c3f634b6ad59" providerId="ADAL" clId="{A46A9432-E150-4D58-B640-CAC95815F601}" dt="2024-10-25T09:34:09.379" v="1687" actId="20577"/>
          <ac:spMkLst>
            <pc:docMk/>
            <pc:sldMk cId="1312466935" sldId="274"/>
            <ac:spMk id="3" creationId="{C1006C3C-4649-4A18-B46E-4704428E19DD}"/>
          </ac:spMkLst>
        </pc:spChg>
      </pc:sldChg>
      <pc:sldChg chg="add del mod modShow">
        <pc:chgData name="Tobias Rydén" userId="34fb12d0-9c55-41b9-8408-c3f634b6ad59" providerId="ADAL" clId="{A46A9432-E150-4D58-B640-CAC95815F601}" dt="2024-10-25T09:31:55.055" v="1266" actId="729"/>
        <pc:sldMkLst>
          <pc:docMk/>
          <pc:sldMk cId="2979118377" sldId="290"/>
        </pc:sldMkLst>
      </pc:sldChg>
      <pc:sldChg chg="addSp delSp modSp mod ord">
        <pc:chgData name="Tobias Rydén" userId="34fb12d0-9c55-41b9-8408-c3f634b6ad59" providerId="ADAL" clId="{A46A9432-E150-4D58-B640-CAC95815F601}" dt="2024-10-18T14:06:53.546" v="994" actId="27636"/>
        <pc:sldMkLst>
          <pc:docMk/>
          <pc:sldMk cId="1278923875" sldId="292"/>
        </pc:sldMkLst>
        <pc:spChg chg="mod">
          <ac:chgData name="Tobias Rydén" userId="34fb12d0-9c55-41b9-8408-c3f634b6ad59" providerId="ADAL" clId="{A46A9432-E150-4D58-B640-CAC95815F601}" dt="2024-10-18T14:06:53.546" v="994" actId="27636"/>
          <ac:spMkLst>
            <pc:docMk/>
            <pc:sldMk cId="1278923875" sldId="292"/>
            <ac:spMk id="2" creationId="{8545A293-2737-40B8-8847-4DFE5AC3460A}"/>
          </ac:spMkLst>
        </pc:spChg>
        <pc:spChg chg="del mod">
          <ac:chgData name="Tobias Rydén" userId="34fb12d0-9c55-41b9-8408-c3f634b6ad59" providerId="ADAL" clId="{A46A9432-E150-4D58-B640-CAC95815F601}" dt="2024-10-16T08:13:48.280" v="76" actId="478"/>
          <ac:spMkLst>
            <pc:docMk/>
            <pc:sldMk cId="1278923875" sldId="292"/>
            <ac:spMk id="3" creationId="{B5756B72-624D-832B-BA68-DB7768C80BAE}"/>
          </ac:spMkLst>
        </pc:spChg>
        <pc:spChg chg="mod">
          <ac:chgData name="Tobias Rydén" userId="34fb12d0-9c55-41b9-8408-c3f634b6ad59" providerId="ADAL" clId="{A46A9432-E150-4D58-B640-CAC95815F601}" dt="2024-10-16T08:13:57.303" v="103" actId="20577"/>
          <ac:spMkLst>
            <pc:docMk/>
            <pc:sldMk cId="1278923875" sldId="292"/>
            <ac:spMk id="4" creationId="{2EED69F5-A557-B56F-D868-75AA19D73398}"/>
          </ac:spMkLst>
        </pc:spChg>
        <pc:graphicFrameChg chg="add mod">
          <ac:chgData name="Tobias Rydén" userId="34fb12d0-9c55-41b9-8408-c3f634b6ad59" providerId="ADAL" clId="{A46A9432-E150-4D58-B640-CAC95815F601}" dt="2024-10-16T08:05:13.428" v="2"/>
          <ac:graphicFrameMkLst>
            <pc:docMk/>
            <pc:sldMk cId="1278923875" sldId="292"/>
            <ac:graphicFrameMk id="5" creationId="{D7998884-5ABC-29C6-3385-B3B967B3A52D}"/>
          </ac:graphicFrameMkLst>
        </pc:graphicFrameChg>
      </pc:sldChg>
      <pc:sldChg chg="addSp modSp add del mod ord modShow">
        <pc:chgData name="Tobias Rydén" userId="34fb12d0-9c55-41b9-8408-c3f634b6ad59" providerId="ADAL" clId="{A46A9432-E150-4D58-B640-CAC95815F601}" dt="2024-10-25T09:31:55.055" v="1266" actId="729"/>
        <pc:sldMkLst>
          <pc:docMk/>
          <pc:sldMk cId="4081516141" sldId="294"/>
        </pc:sldMkLst>
        <pc:spChg chg="mod">
          <ac:chgData name="Tobias Rydén" userId="34fb12d0-9c55-41b9-8408-c3f634b6ad59" providerId="ADAL" clId="{A46A9432-E150-4D58-B640-CAC95815F601}" dt="2024-10-16T08:32:21.700" v="520" actId="20577"/>
          <ac:spMkLst>
            <pc:docMk/>
            <pc:sldMk cId="4081516141" sldId="294"/>
            <ac:spMk id="2" creationId="{8545A293-2737-40B8-8847-4DFE5AC3460A}"/>
          </ac:spMkLst>
        </pc:spChg>
        <pc:graphicFrameChg chg="add mod">
          <ac:chgData name="Tobias Rydén" userId="34fb12d0-9c55-41b9-8408-c3f634b6ad59" providerId="ADAL" clId="{A46A9432-E150-4D58-B640-CAC95815F601}" dt="2024-10-16T08:24:35.273" v="297" actId="1076"/>
          <ac:graphicFrameMkLst>
            <pc:docMk/>
            <pc:sldMk cId="4081516141" sldId="294"/>
            <ac:graphicFrameMk id="5" creationId="{99518C75-6EBD-0EBB-C597-18408E831E93}"/>
          </ac:graphicFrameMkLst>
        </pc:graphicFrameChg>
        <pc:graphicFrameChg chg="add mod">
          <ac:chgData name="Tobias Rydén" userId="34fb12d0-9c55-41b9-8408-c3f634b6ad59" providerId="ADAL" clId="{A46A9432-E150-4D58-B640-CAC95815F601}" dt="2024-10-16T08:24:38.314" v="298"/>
          <ac:graphicFrameMkLst>
            <pc:docMk/>
            <pc:sldMk cId="4081516141" sldId="294"/>
            <ac:graphicFrameMk id="6" creationId="{ADE9D3FF-BDE8-29B9-1249-ECD1CF56EF0D}"/>
          </ac:graphicFrameMkLst>
        </pc:graphicFrameChg>
        <pc:graphicFrameChg chg="add mod">
          <ac:chgData name="Tobias Rydén" userId="34fb12d0-9c55-41b9-8408-c3f634b6ad59" providerId="ADAL" clId="{A46A9432-E150-4D58-B640-CAC95815F601}" dt="2024-10-16T08:24:47.778" v="301" actId="1076"/>
          <ac:graphicFrameMkLst>
            <pc:docMk/>
            <pc:sldMk cId="4081516141" sldId="294"/>
            <ac:graphicFrameMk id="7" creationId="{FDEB1AB9-8BDE-42EE-9FCB-CF4215B07537}"/>
          </ac:graphicFrameMkLst>
        </pc:graphicFrameChg>
      </pc:sldChg>
      <pc:sldChg chg="addSp delSp modSp mod modNotesTx">
        <pc:chgData name="Tobias Rydén" userId="34fb12d0-9c55-41b9-8408-c3f634b6ad59" providerId="ADAL" clId="{A46A9432-E150-4D58-B640-CAC95815F601}" dt="2024-10-25T09:33:30.226" v="1677" actId="6549"/>
        <pc:sldMkLst>
          <pc:docMk/>
          <pc:sldMk cId="3768787981" sldId="295"/>
        </pc:sldMkLst>
        <pc:spChg chg="mod">
          <ac:chgData name="Tobias Rydén" userId="34fb12d0-9c55-41b9-8408-c3f634b6ad59" providerId="ADAL" clId="{A46A9432-E150-4D58-B640-CAC95815F601}" dt="2024-10-16T08:16:18.456" v="194" actId="6549"/>
          <ac:spMkLst>
            <pc:docMk/>
            <pc:sldMk cId="3768787981" sldId="295"/>
            <ac:spMk id="2" creationId="{D495D226-684C-8AC6-8587-390B2917DA8F}"/>
          </ac:spMkLst>
        </pc:spChg>
        <pc:spChg chg="add mod">
          <ac:chgData name="Tobias Rydén" userId="34fb12d0-9c55-41b9-8408-c3f634b6ad59" providerId="ADAL" clId="{A46A9432-E150-4D58-B640-CAC95815F601}" dt="2024-10-16T08:14:17.029" v="123" actId="6549"/>
          <ac:spMkLst>
            <pc:docMk/>
            <pc:sldMk cId="3768787981" sldId="295"/>
            <ac:spMk id="3" creationId="{E1571722-1DE3-2EC7-8CB8-A4FA7ECF135D}"/>
          </ac:spMkLst>
        </pc:spChg>
        <pc:spChg chg="add del mod">
          <ac:chgData name="Tobias Rydén" userId="34fb12d0-9c55-41b9-8408-c3f634b6ad59" providerId="ADAL" clId="{A46A9432-E150-4D58-B640-CAC95815F601}" dt="2024-10-16T08:14:30.536" v="127" actId="478"/>
          <ac:spMkLst>
            <pc:docMk/>
            <pc:sldMk cId="3768787981" sldId="295"/>
            <ac:spMk id="4" creationId="{9ADA9009-76BC-1C57-369B-94C11E5AAB70}"/>
          </ac:spMkLst>
        </pc:spChg>
        <pc:spChg chg="mod">
          <ac:chgData name="Tobias Rydén" userId="34fb12d0-9c55-41b9-8408-c3f634b6ad59" providerId="ADAL" clId="{A46A9432-E150-4D58-B640-CAC95815F601}" dt="2024-10-16T08:17:22.090" v="268" actId="6549"/>
          <ac:spMkLst>
            <pc:docMk/>
            <pc:sldMk cId="3768787981" sldId="295"/>
            <ac:spMk id="6" creationId="{AD1DF172-04A6-6019-A38B-DB310AD0CE34}"/>
          </ac:spMkLst>
        </pc:spChg>
      </pc:sldChg>
      <pc:sldChg chg="addSp delSp modSp mod ord modNotesTx">
        <pc:chgData name="Tobias Rydén" userId="34fb12d0-9c55-41b9-8408-c3f634b6ad59" providerId="ADAL" clId="{A46A9432-E150-4D58-B640-CAC95815F601}" dt="2024-10-25T09:32:49.148" v="1484" actId="20577"/>
        <pc:sldMkLst>
          <pc:docMk/>
          <pc:sldMk cId="1028419728" sldId="296"/>
        </pc:sldMkLst>
        <pc:spChg chg="mod">
          <ac:chgData name="Tobias Rydén" userId="34fb12d0-9c55-41b9-8408-c3f634b6ad59" providerId="ADAL" clId="{A46A9432-E150-4D58-B640-CAC95815F601}" dt="2024-10-16T08:13:21.856" v="50" actId="20577"/>
          <ac:spMkLst>
            <pc:docMk/>
            <pc:sldMk cId="1028419728" sldId="296"/>
            <ac:spMk id="2" creationId="{DA5AF691-12CA-A10C-6A78-87033D529FFA}"/>
          </ac:spMkLst>
        </pc:spChg>
        <pc:spChg chg="del mod">
          <ac:chgData name="Tobias Rydén" userId="34fb12d0-9c55-41b9-8408-c3f634b6ad59" providerId="ADAL" clId="{A46A9432-E150-4D58-B640-CAC95815F601}" dt="2024-10-18T14:07:02.216" v="995" actId="478"/>
          <ac:spMkLst>
            <pc:docMk/>
            <pc:sldMk cId="1028419728" sldId="296"/>
            <ac:spMk id="3" creationId="{37D091F0-BF92-FD67-C3BE-C6B58C691DDC}"/>
          </ac:spMkLst>
        </pc:spChg>
        <pc:graphicFrameChg chg="add del mod modGraphic">
          <ac:chgData name="Tobias Rydén" userId="34fb12d0-9c55-41b9-8408-c3f634b6ad59" providerId="ADAL" clId="{A46A9432-E150-4D58-B640-CAC95815F601}" dt="2024-10-16T08:06:20.122" v="13" actId="478"/>
          <ac:graphicFrameMkLst>
            <pc:docMk/>
            <pc:sldMk cId="1028419728" sldId="296"/>
            <ac:graphicFrameMk id="4" creationId="{59D08753-A14C-BCAB-6D55-B8B73FDDFBE1}"/>
          </ac:graphicFrameMkLst>
        </pc:graphicFrameChg>
        <pc:graphicFrameChg chg="add mod modGraphic">
          <ac:chgData name="Tobias Rydén" userId="34fb12d0-9c55-41b9-8408-c3f634b6ad59" providerId="ADAL" clId="{A46A9432-E150-4D58-B640-CAC95815F601}" dt="2024-10-16T08:09:10.360" v="35" actId="255"/>
          <ac:graphicFrameMkLst>
            <pc:docMk/>
            <pc:sldMk cId="1028419728" sldId="296"/>
            <ac:graphicFrameMk id="5" creationId="{15F555CA-6575-E317-A02F-3A9C0BF6B340}"/>
          </ac:graphicFrameMkLst>
        </pc:graphicFrameChg>
      </pc:sldChg>
      <pc:sldChg chg="addSp delSp modSp add mod ord">
        <pc:chgData name="Tobias Rydén" userId="34fb12d0-9c55-41b9-8408-c3f634b6ad59" providerId="ADAL" clId="{A46A9432-E150-4D58-B640-CAC95815F601}" dt="2024-10-16T08:30:10.787" v="372" actId="478"/>
        <pc:sldMkLst>
          <pc:docMk/>
          <pc:sldMk cId="3921928305" sldId="297"/>
        </pc:sldMkLst>
        <pc:spChg chg="mod">
          <ac:chgData name="Tobias Rydén" userId="34fb12d0-9c55-41b9-8408-c3f634b6ad59" providerId="ADAL" clId="{A46A9432-E150-4D58-B640-CAC95815F601}" dt="2024-10-16T08:30:02.643" v="370" actId="20577"/>
          <ac:spMkLst>
            <pc:docMk/>
            <pc:sldMk cId="3921928305" sldId="297"/>
            <ac:spMk id="2" creationId="{DA5AF691-12CA-A10C-6A78-87033D529FFA}"/>
          </ac:spMkLst>
        </pc:spChg>
        <pc:spChg chg="del mod">
          <ac:chgData name="Tobias Rydén" userId="34fb12d0-9c55-41b9-8408-c3f634b6ad59" providerId="ADAL" clId="{A46A9432-E150-4D58-B640-CAC95815F601}" dt="2024-10-16T08:30:10.787" v="372" actId="478"/>
          <ac:spMkLst>
            <pc:docMk/>
            <pc:sldMk cId="3921928305" sldId="297"/>
            <ac:spMk id="3" creationId="{37D091F0-BF92-FD67-C3BE-C6B58C691DDC}"/>
          </ac:spMkLst>
        </pc:spChg>
        <pc:graphicFrameChg chg="add mod modGraphic">
          <ac:chgData name="Tobias Rydén" userId="34fb12d0-9c55-41b9-8408-c3f634b6ad59" providerId="ADAL" clId="{A46A9432-E150-4D58-B640-CAC95815F601}" dt="2024-10-16T08:25:52.521" v="321" actId="14100"/>
          <ac:graphicFrameMkLst>
            <pc:docMk/>
            <pc:sldMk cId="3921928305" sldId="297"/>
            <ac:graphicFrameMk id="4" creationId="{BA9E6093-3035-F47E-2C68-23DADD7A4D68}"/>
          </ac:graphicFrameMkLst>
        </pc:graphicFrameChg>
        <pc:graphicFrameChg chg="del">
          <ac:chgData name="Tobias Rydén" userId="34fb12d0-9c55-41b9-8408-c3f634b6ad59" providerId="ADAL" clId="{A46A9432-E150-4D58-B640-CAC95815F601}" dt="2024-10-16T08:25:14.169" v="306" actId="478"/>
          <ac:graphicFrameMkLst>
            <pc:docMk/>
            <pc:sldMk cId="3921928305" sldId="297"/>
            <ac:graphicFrameMk id="5" creationId="{15F555CA-6575-E317-A02F-3A9C0BF6B340}"/>
          </ac:graphicFrameMkLst>
        </pc:graphicFrameChg>
        <pc:graphicFrameChg chg="add mod">
          <ac:chgData name="Tobias Rydén" userId="34fb12d0-9c55-41b9-8408-c3f634b6ad59" providerId="ADAL" clId="{A46A9432-E150-4D58-B640-CAC95815F601}" dt="2024-10-16T08:25:55.851" v="322"/>
          <ac:graphicFrameMkLst>
            <pc:docMk/>
            <pc:sldMk cId="3921928305" sldId="297"/>
            <ac:graphicFrameMk id="6" creationId="{E299624C-9C65-4328-BD86-85665AAEE6F2}"/>
          </ac:graphicFrameMkLst>
        </pc:graphicFrameChg>
        <pc:graphicFrameChg chg="add del mod modGraphic">
          <ac:chgData name="Tobias Rydén" userId="34fb12d0-9c55-41b9-8408-c3f634b6ad59" providerId="ADAL" clId="{A46A9432-E150-4D58-B640-CAC95815F601}" dt="2024-10-16T08:29:10.564" v="328" actId="478"/>
          <ac:graphicFrameMkLst>
            <pc:docMk/>
            <pc:sldMk cId="3921928305" sldId="297"/>
            <ac:graphicFrameMk id="7" creationId="{B9E6A302-109C-2F5A-2C75-B1F54EBCBDF6}"/>
          </ac:graphicFrameMkLst>
        </pc:graphicFrameChg>
        <pc:graphicFrameChg chg="add mod">
          <ac:chgData name="Tobias Rydén" userId="34fb12d0-9c55-41b9-8408-c3f634b6ad59" providerId="ADAL" clId="{A46A9432-E150-4D58-B640-CAC95815F601}" dt="2024-10-16T08:29:12.550" v="329"/>
          <ac:graphicFrameMkLst>
            <pc:docMk/>
            <pc:sldMk cId="3921928305" sldId="297"/>
            <ac:graphicFrameMk id="8" creationId="{AAA23828-5AA3-0EA6-9E65-97BDC8FED67A}"/>
          </ac:graphicFrameMkLst>
        </pc:graphicFrameChg>
        <pc:graphicFrameChg chg="add mod modGraphic">
          <ac:chgData name="Tobias Rydén" userId="34fb12d0-9c55-41b9-8408-c3f634b6ad59" providerId="ADAL" clId="{A46A9432-E150-4D58-B640-CAC95815F601}" dt="2024-10-16T08:29:51.204" v="335" actId="255"/>
          <ac:graphicFrameMkLst>
            <pc:docMk/>
            <pc:sldMk cId="3921928305" sldId="297"/>
            <ac:graphicFrameMk id="9" creationId="{49D180EE-454F-A532-854C-30DDA4AC2A2A}"/>
          </ac:graphicFrameMkLst>
        </pc:graphicFrameChg>
      </pc:sldChg>
      <pc:sldChg chg="delSp modSp add del mod ord modShow">
        <pc:chgData name="Tobias Rydén" userId="34fb12d0-9c55-41b9-8408-c3f634b6ad59" providerId="ADAL" clId="{A46A9432-E150-4D58-B640-CAC95815F601}" dt="2024-10-25T09:31:55.055" v="1266" actId="729"/>
        <pc:sldMkLst>
          <pc:docMk/>
          <pc:sldMk cId="3479098535" sldId="298"/>
        </pc:sldMkLst>
        <pc:spChg chg="mod">
          <ac:chgData name="Tobias Rydén" userId="34fb12d0-9c55-41b9-8408-c3f634b6ad59" providerId="ADAL" clId="{A46A9432-E150-4D58-B640-CAC95815F601}" dt="2024-10-18T14:08:32.464" v="1001" actId="20577"/>
          <ac:spMkLst>
            <pc:docMk/>
            <pc:sldMk cId="3479098535" sldId="298"/>
            <ac:spMk id="2" creationId="{DA5AF691-12CA-A10C-6A78-87033D529FFA}"/>
          </ac:spMkLst>
        </pc:spChg>
        <pc:graphicFrameChg chg="del">
          <ac:chgData name="Tobias Rydén" userId="34fb12d0-9c55-41b9-8408-c3f634b6ad59" providerId="ADAL" clId="{A46A9432-E150-4D58-B640-CAC95815F601}" dt="2024-10-18T14:06:43.130" v="986" actId="478"/>
          <ac:graphicFrameMkLst>
            <pc:docMk/>
            <pc:sldMk cId="3479098535" sldId="298"/>
            <ac:graphicFrameMk id="5" creationId="{15F555CA-6575-E317-A02F-3A9C0BF6B340}"/>
          </ac:graphicFrameMkLst>
        </pc:graphicFrameChg>
      </pc:sldChg>
      <pc:sldChg chg="modSp add mod">
        <pc:chgData name="Tobias Rydén" userId="34fb12d0-9c55-41b9-8408-c3f634b6ad59" providerId="ADAL" clId="{A46A9432-E150-4D58-B640-CAC95815F601}" dt="2024-10-25T09:34:47.980" v="1700" actId="20577"/>
        <pc:sldMkLst>
          <pc:docMk/>
          <pc:sldMk cId="3101254707" sldId="299"/>
        </pc:sldMkLst>
        <pc:spChg chg="mod">
          <ac:chgData name="Tobias Rydén" userId="34fb12d0-9c55-41b9-8408-c3f634b6ad59" providerId="ADAL" clId="{A46A9432-E150-4D58-B640-CAC95815F601}" dt="2024-10-18T14:04:55.770" v="969" actId="27636"/>
          <ac:spMkLst>
            <pc:docMk/>
            <pc:sldMk cId="3101254707" sldId="299"/>
            <ac:spMk id="2" creationId="{8545A293-2737-40B8-8847-4DFE5AC3460A}"/>
          </ac:spMkLst>
        </pc:spChg>
        <pc:spChg chg="mod">
          <ac:chgData name="Tobias Rydén" userId="34fb12d0-9c55-41b9-8408-c3f634b6ad59" providerId="ADAL" clId="{A46A9432-E150-4D58-B640-CAC95815F601}" dt="2024-10-25T09:34:47.980" v="1700" actId="20577"/>
          <ac:spMkLst>
            <pc:docMk/>
            <pc:sldMk cId="3101254707" sldId="299"/>
            <ac:spMk id="3" creationId="{C1006C3C-4649-4A18-B46E-4704428E19DD}"/>
          </ac:spMkLst>
        </pc:spChg>
      </pc:sldChg>
      <pc:sldChg chg="modSp add mod ord addCm modCm">
        <pc:chgData name="Tobias Rydén" userId="34fb12d0-9c55-41b9-8408-c3f634b6ad59" providerId="ADAL" clId="{A46A9432-E150-4D58-B640-CAC95815F601}" dt="2024-10-25T09:30:38.379" v="1224" actId="20577"/>
        <pc:sldMkLst>
          <pc:docMk/>
          <pc:sldMk cId="2735485882" sldId="300"/>
        </pc:sldMkLst>
        <pc:spChg chg="mod">
          <ac:chgData name="Tobias Rydén" userId="34fb12d0-9c55-41b9-8408-c3f634b6ad59" providerId="ADAL" clId="{A46A9432-E150-4D58-B640-CAC95815F601}" dt="2024-10-18T14:04:32.492" v="965" actId="20577"/>
          <ac:spMkLst>
            <pc:docMk/>
            <pc:sldMk cId="2735485882" sldId="300"/>
            <ac:spMk id="2" creationId="{8545A293-2737-40B8-8847-4DFE5AC3460A}"/>
          </ac:spMkLst>
        </pc:spChg>
        <pc:spChg chg="mod">
          <ac:chgData name="Tobias Rydén" userId="34fb12d0-9c55-41b9-8408-c3f634b6ad59" providerId="ADAL" clId="{A46A9432-E150-4D58-B640-CAC95815F601}" dt="2024-10-25T09:30:38.379" v="1224" actId="20577"/>
          <ac:spMkLst>
            <pc:docMk/>
            <pc:sldMk cId="2735485882" sldId="300"/>
            <ac:spMk id="3" creationId="{C1006C3C-4649-4A18-B46E-4704428E19DD}"/>
          </ac:spMkLst>
        </pc:spChg>
        <pc:extLst>
          <p:ext xmlns:p="http://schemas.openxmlformats.org/presentationml/2006/main" uri="{D6D511B9-2390-475A-947B-AFAB55BFBCF1}">
            <pc226:cmChg xmlns:pc226="http://schemas.microsoft.com/office/powerpoint/2022/06/main/command" chg="add mod">
              <pc226:chgData name="Tobias Rydén" userId="34fb12d0-9c55-41b9-8408-c3f634b6ad59" providerId="ADAL" clId="{A46A9432-E150-4D58-B640-CAC95815F601}" dt="2024-10-25T09:30:15.904" v="1197"/>
              <pc2:cmMkLst xmlns:pc2="http://schemas.microsoft.com/office/powerpoint/2019/9/main/command">
                <pc:docMk/>
                <pc:sldMk cId="2735485882" sldId="300"/>
                <pc2:cmMk id="{1D42377E-EA63-491B-8730-4B921BA58110}"/>
              </pc2:cmMkLst>
            </pc226:cmChg>
          </p:ext>
        </pc:extLst>
      </pc:sldChg>
      <pc:sldChg chg="modSp add del mod ord">
        <pc:chgData name="Tobias Rydén" userId="34fb12d0-9c55-41b9-8408-c3f634b6ad59" providerId="ADAL" clId="{A46A9432-E150-4D58-B640-CAC95815F601}" dt="2024-10-18T14:06:26.421" v="985" actId="47"/>
        <pc:sldMkLst>
          <pc:docMk/>
          <pc:sldMk cId="2680493223" sldId="301"/>
        </pc:sldMkLst>
        <pc:spChg chg="mod">
          <ac:chgData name="Tobias Rydén" userId="34fb12d0-9c55-41b9-8408-c3f634b6ad59" providerId="ADAL" clId="{A46A9432-E150-4D58-B640-CAC95815F601}" dt="2024-10-18T14:05:34.684" v="974"/>
          <ac:spMkLst>
            <pc:docMk/>
            <pc:sldMk cId="2680493223" sldId="301"/>
            <ac:spMk id="2" creationId="{8545A293-2737-40B8-8847-4DFE5AC3460A}"/>
          </ac:spMkLst>
        </pc:spChg>
      </pc:sldChg>
      <pc:sldChg chg="modSp add mod addCm">
        <pc:chgData name="Tobias Rydén" userId="34fb12d0-9c55-41b9-8408-c3f634b6ad59" providerId="ADAL" clId="{A46A9432-E150-4D58-B640-CAC95815F601}" dt="2024-10-25T09:34:57.757" v="1701" actId="113"/>
        <pc:sldMkLst>
          <pc:docMk/>
          <pc:sldMk cId="833869717" sldId="302"/>
        </pc:sldMkLst>
        <pc:spChg chg="mod">
          <ac:chgData name="Tobias Rydén" userId="34fb12d0-9c55-41b9-8408-c3f634b6ad59" providerId="ADAL" clId="{A46A9432-E150-4D58-B640-CAC95815F601}" dt="2024-10-25T09:31:16.902" v="1227" actId="27636"/>
          <ac:spMkLst>
            <pc:docMk/>
            <pc:sldMk cId="833869717" sldId="302"/>
            <ac:spMk id="2" creationId="{8545A293-2737-40B8-8847-4DFE5AC3460A}"/>
          </ac:spMkLst>
        </pc:spChg>
        <pc:spChg chg="mod">
          <ac:chgData name="Tobias Rydén" userId="34fb12d0-9c55-41b9-8408-c3f634b6ad59" providerId="ADAL" clId="{A46A9432-E150-4D58-B640-CAC95815F601}" dt="2024-10-25T09:34:57.757" v="1701" actId="113"/>
          <ac:spMkLst>
            <pc:docMk/>
            <pc:sldMk cId="833869717" sldId="302"/>
            <ac:spMk id="3" creationId="{C1006C3C-4649-4A18-B46E-4704428E19DD}"/>
          </ac:spMkLst>
        </pc:spChg>
        <pc:extLst>
          <p:ext xmlns:p="http://schemas.openxmlformats.org/presentationml/2006/main" uri="{D6D511B9-2390-475A-947B-AFAB55BFBCF1}">
            <pc226:cmChg xmlns:pc226="http://schemas.microsoft.com/office/powerpoint/2022/06/main/command" chg="add">
              <pc226:chgData name="Tobias Rydén" userId="34fb12d0-9c55-41b9-8408-c3f634b6ad59" providerId="ADAL" clId="{A46A9432-E150-4D58-B640-CAC95815F601}" dt="2024-10-18T14:10:04.465" v="1003"/>
              <pc2:cmMkLst xmlns:pc2="http://schemas.microsoft.com/office/powerpoint/2019/9/main/command">
                <pc:docMk/>
                <pc:sldMk cId="833869717" sldId="302"/>
                <pc2:cmMk id="{52ED7287-D7F6-4BA3-99FE-ED59F4BE2C2A}"/>
              </pc2:cmMkLst>
            </pc226:cmChg>
          </p:ext>
        </pc:extLst>
      </pc:sldChg>
    </pc:docChg>
  </pc:docChgLst>
  <pc:docChgLst>
    <pc:chgData name="Elin Pellegrino" userId="8aee484e-f463-49ec-91d6-13f3a44496b8" providerId="ADAL" clId="{E61AAE9C-82A6-4EE2-800F-18C6082C66B6}"/>
    <pc:docChg chg="custSel modSld">
      <pc:chgData name="Elin Pellegrino" userId="8aee484e-f463-49ec-91d6-13f3a44496b8" providerId="ADAL" clId="{E61AAE9C-82A6-4EE2-800F-18C6082C66B6}" dt="2024-11-01T14:40:39.789" v="728" actId="1035"/>
      <pc:docMkLst>
        <pc:docMk/>
      </pc:docMkLst>
      <pc:sldChg chg="modSp mod">
        <pc:chgData name="Elin Pellegrino" userId="8aee484e-f463-49ec-91d6-13f3a44496b8" providerId="ADAL" clId="{E61AAE9C-82A6-4EE2-800F-18C6082C66B6}" dt="2024-11-01T14:40:39.789" v="728" actId="1035"/>
        <pc:sldMkLst>
          <pc:docMk/>
          <pc:sldMk cId="2979118377" sldId="290"/>
        </pc:sldMkLst>
        <pc:spChg chg="mod">
          <ac:chgData name="Elin Pellegrino" userId="8aee484e-f463-49ec-91d6-13f3a44496b8" providerId="ADAL" clId="{E61AAE9C-82A6-4EE2-800F-18C6082C66B6}" dt="2024-11-01T14:40:36.188" v="696" actId="14100"/>
          <ac:spMkLst>
            <pc:docMk/>
            <pc:sldMk cId="2979118377" sldId="290"/>
            <ac:spMk id="3" creationId="{C1006C3C-4649-4A18-B46E-4704428E19DD}"/>
          </ac:spMkLst>
        </pc:spChg>
        <pc:picChg chg="mod">
          <ac:chgData name="Elin Pellegrino" userId="8aee484e-f463-49ec-91d6-13f3a44496b8" providerId="ADAL" clId="{E61AAE9C-82A6-4EE2-800F-18C6082C66B6}" dt="2024-11-01T14:40:39.789" v="728" actId="1035"/>
          <ac:picMkLst>
            <pc:docMk/>
            <pc:sldMk cId="2979118377" sldId="290"/>
            <ac:picMk id="5" creationId="{234F65A9-D524-4B88-8FE1-CF525D65E49F}"/>
          </ac:picMkLst>
        </pc:picChg>
      </pc:sldChg>
      <pc:sldChg chg="modSp mod">
        <pc:chgData name="Elin Pellegrino" userId="8aee484e-f463-49ec-91d6-13f3a44496b8" providerId="ADAL" clId="{E61AAE9C-82A6-4EE2-800F-18C6082C66B6}" dt="2024-11-01T14:28:31.687" v="14" actId="20577"/>
        <pc:sldMkLst>
          <pc:docMk/>
          <pc:sldMk cId="1028419728" sldId="296"/>
        </pc:sldMkLst>
        <pc:spChg chg="mod">
          <ac:chgData name="Elin Pellegrino" userId="8aee484e-f463-49ec-91d6-13f3a44496b8" providerId="ADAL" clId="{E61AAE9C-82A6-4EE2-800F-18C6082C66B6}" dt="2024-11-01T14:28:31.687" v="14" actId="20577"/>
          <ac:spMkLst>
            <pc:docMk/>
            <pc:sldMk cId="1028419728" sldId="296"/>
            <ac:spMk id="2" creationId="{DA5AF691-12CA-A10C-6A78-87033D529FFA}"/>
          </ac:spMkLst>
        </pc:spChg>
      </pc:sldChg>
      <pc:sldChg chg="modSp mod">
        <pc:chgData name="Elin Pellegrino" userId="8aee484e-f463-49ec-91d6-13f3a44496b8" providerId="ADAL" clId="{E61AAE9C-82A6-4EE2-800F-18C6082C66B6}" dt="2024-11-01T14:31:13.811" v="185" actId="20577"/>
        <pc:sldMkLst>
          <pc:docMk/>
          <pc:sldMk cId="3101254707" sldId="299"/>
        </pc:sldMkLst>
        <pc:spChg chg="mod">
          <ac:chgData name="Elin Pellegrino" userId="8aee484e-f463-49ec-91d6-13f3a44496b8" providerId="ADAL" clId="{E61AAE9C-82A6-4EE2-800F-18C6082C66B6}" dt="2024-11-01T14:31:13.811" v="185" actId="20577"/>
          <ac:spMkLst>
            <pc:docMk/>
            <pc:sldMk cId="3101254707" sldId="299"/>
            <ac:spMk id="3" creationId="{C1006C3C-4649-4A18-B46E-4704428E19DD}"/>
          </ac:spMkLst>
        </pc:spChg>
      </pc:sldChg>
      <pc:sldChg chg="modSp mod">
        <pc:chgData name="Elin Pellegrino" userId="8aee484e-f463-49ec-91d6-13f3a44496b8" providerId="ADAL" clId="{E61AAE9C-82A6-4EE2-800F-18C6082C66B6}" dt="2024-11-01T14:29:35.262" v="71" actId="20577"/>
        <pc:sldMkLst>
          <pc:docMk/>
          <pc:sldMk cId="2735485882" sldId="300"/>
        </pc:sldMkLst>
        <pc:spChg chg="mod">
          <ac:chgData name="Elin Pellegrino" userId="8aee484e-f463-49ec-91d6-13f3a44496b8" providerId="ADAL" clId="{E61AAE9C-82A6-4EE2-800F-18C6082C66B6}" dt="2024-11-01T14:29:35.262" v="71" actId="20577"/>
          <ac:spMkLst>
            <pc:docMk/>
            <pc:sldMk cId="2735485882" sldId="300"/>
            <ac:spMk id="3" creationId="{C1006C3C-4649-4A18-B46E-4704428E19DD}"/>
          </ac:spMkLst>
        </pc:spChg>
      </pc:sldChg>
      <pc:sldChg chg="modSp mod">
        <pc:chgData name="Elin Pellegrino" userId="8aee484e-f463-49ec-91d6-13f3a44496b8" providerId="ADAL" clId="{E61AAE9C-82A6-4EE2-800F-18C6082C66B6}" dt="2024-11-01T14:38:47.128" v="661" actId="6549"/>
        <pc:sldMkLst>
          <pc:docMk/>
          <pc:sldMk cId="833869717" sldId="302"/>
        </pc:sldMkLst>
        <pc:spChg chg="mod">
          <ac:chgData name="Elin Pellegrino" userId="8aee484e-f463-49ec-91d6-13f3a44496b8" providerId="ADAL" clId="{E61AAE9C-82A6-4EE2-800F-18C6082C66B6}" dt="2024-11-01T14:38:47.128" v="661" actId="6549"/>
          <ac:spMkLst>
            <pc:docMk/>
            <pc:sldMk cId="833869717" sldId="302"/>
            <ac:spMk id="3" creationId="{C1006C3C-4649-4A18-B46E-4704428E19DD}"/>
          </ac:spMkLst>
        </pc:spChg>
      </pc:sldChg>
    </pc:docChg>
  </pc:docChgLst>
  <pc:docChgLst>
    <pc:chgData name="Cecilia Jähnke" userId="88257661-d0e7-49a5-b139-7e79bb736c1d" providerId="ADAL" clId="{D0022DD4-7D93-419C-A68B-69F49AFD2A7A}"/>
    <pc:docChg chg="modSld">
      <pc:chgData name="Cecilia Jähnke" userId="88257661-d0e7-49a5-b139-7e79bb736c1d" providerId="ADAL" clId="{D0022DD4-7D93-419C-A68B-69F49AFD2A7A}" dt="2024-10-28T15:16:24.064" v="292" actId="20577"/>
      <pc:docMkLst>
        <pc:docMk/>
      </pc:docMkLst>
      <pc:sldChg chg="modSp mod">
        <pc:chgData name="Cecilia Jähnke" userId="88257661-d0e7-49a5-b139-7e79bb736c1d" providerId="ADAL" clId="{D0022DD4-7D93-419C-A68B-69F49AFD2A7A}" dt="2024-10-28T15:04:57.768" v="37" actId="14100"/>
        <pc:sldMkLst>
          <pc:docMk/>
          <pc:sldMk cId="1955226510" sldId="273"/>
        </pc:sldMkLst>
        <pc:spChg chg="mod">
          <ac:chgData name="Cecilia Jähnke" userId="88257661-d0e7-49a5-b139-7e79bb736c1d" providerId="ADAL" clId="{D0022DD4-7D93-419C-A68B-69F49AFD2A7A}" dt="2024-10-28T15:04:34.574" v="35" actId="20577"/>
          <ac:spMkLst>
            <pc:docMk/>
            <pc:sldMk cId="1955226510" sldId="273"/>
            <ac:spMk id="2" creationId="{00000000-0000-0000-0000-000000000000}"/>
          </ac:spMkLst>
        </pc:spChg>
        <pc:spChg chg="mod">
          <ac:chgData name="Cecilia Jähnke" userId="88257661-d0e7-49a5-b139-7e79bb736c1d" providerId="ADAL" clId="{D0022DD4-7D93-419C-A68B-69F49AFD2A7A}" dt="2024-10-28T15:04:57.768" v="37" actId="14100"/>
          <ac:spMkLst>
            <pc:docMk/>
            <pc:sldMk cId="1955226510" sldId="273"/>
            <ac:spMk id="5" creationId="{FE1A3114-ED03-56DD-5C9F-D76EC5A7947C}"/>
          </ac:spMkLst>
        </pc:spChg>
      </pc:sldChg>
      <pc:sldChg chg="modSp mod">
        <pc:chgData name="Cecilia Jähnke" userId="88257661-d0e7-49a5-b139-7e79bb736c1d" providerId="ADAL" clId="{D0022DD4-7D93-419C-A68B-69F49AFD2A7A}" dt="2024-10-28T15:08:49.143" v="70" actId="20577"/>
        <pc:sldMkLst>
          <pc:docMk/>
          <pc:sldMk cId="1312466935" sldId="274"/>
        </pc:sldMkLst>
        <pc:spChg chg="mod">
          <ac:chgData name="Cecilia Jähnke" userId="88257661-d0e7-49a5-b139-7e79bb736c1d" providerId="ADAL" clId="{D0022DD4-7D93-419C-A68B-69F49AFD2A7A}" dt="2024-10-28T15:08:49.143" v="70" actId="20577"/>
          <ac:spMkLst>
            <pc:docMk/>
            <pc:sldMk cId="1312466935" sldId="274"/>
            <ac:spMk id="3" creationId="{C1006C3C-4649-4A18-B46E-4704428E19DD}"/>
          </ac:spMkLst>
        </pc:spChg>
      </pc:sldChg>
      <pc:sldChg chg="modSp mod">
        <pc:chgData name="Cecilia Jähnke" userId="88257661-d0e7-49a5-b139-7e79bb736c1d" providerId="ADAL" clId="{D0022DD4-7D93-419C-A68B-69F49AFD2A7A}" dt="2024-10-28T15:12:37.675" v="183" actId="114"/>
        <pc:sldMkLst>
          <pc:docMk/>
          <pc:sldMk cId="3101254707" sldId="299"/>
        </pc:sldMkLst>
        <pc:spChg chg="mod">
          <ac:chgData name="Cecilia Jähnke" userId="88257661-d0e7-49a5-b139-7e79bb736c1d" providerId="ADAL" clId="{D0022DD4-7D93-419C-A68B-69F49AFD2A7A}" dt="2024-10-28T15:12:37.675" v="183" actId="114"/>
          <ac:spMkLst>
            <pc:docMk/>
            <pc:sldMk cId="3101254707" sldId="299"/>
            <ac:spMk id="3" creationId="{C1006C3C-4649-4A18-B46E-4704428E19DD}"/>
          </ac:spMkLst>
        </pc:spChg>
      </pc:sldChg>
      <pc:sldChg chg="modSp mod">
        <pc:chgData name="Cecilia Jähnke" userId="88257661-d0e7-49a5-b139-7e79bb736c1d" providerId="ADAL" clId="{D0022DD4-7D93-419C-A68B-69F49AFD2A7A}" dt="2024-10-28T15:16:24.064" v="292" actId="20577"/>
        <pc:sldMkLst>
          <pc:docMk/>
          <pc:sldMk cId="2735485882" sldId="300"/>
        </pc:sldMkLst>
        <pc:spChg chg="mod">
          <ac:chgData name="Cecilia Jähnke" userId="88257661-d0e7-49a5-b139-7e79bb736c1d" providerId="ADAL" clId="{D0022DD4-7D93-419C-A68B-69F49AFD2A7A}" dt="2024-10-28T15:16:24.064" v="292" actId="20577"/>
          <ac:spMkLst>
            <pc:docMk/>
            <pc:sldMk cId="2735485882" sldId="300"/>
            <ac:spMk id="3" creationId="{C1006C3C-4649-4A18-B46E-4704428E19DD}"/>
          </ac:spMkLst>
        </pc:spChg>
      </pc:sldChg>
    </pc:docChg>
  </pc:docChgLst>
  <pc:docChgLst>
    <pc:chgData name="Tobias Rydén" userId="34fb12d0-9c55-41b9-8408-c3f634b6ad59" providerId="ADAL" clId="{BE797703-5F42-40C8-9123-65B9E42B3BFD}"/>
    <pc:docChg chg="custSel delSld modSld sldOrd">
      <pc:chgData name="Tobias Rydén" userId="34fb12d0-9c55-41b9-8408-c3f634b6ad59" providerId="ADAL" clId="{BE797703-5F42-40C8-9123-65B9E42B3BFD}" dt="2024-11-05T07:56:13.513" v="658" actId="1076"/>
      <pc:docMkLst>
        <pc:docMk/>
      </pc:docMkLst>
      <pc:sldChg chg="modSp mod ord modShow">
        <pc:chgData name="Tobias Rydén" userId="34fb12d0-9c55-41b9-8408-c3f634b6ad59" providerId="ADAL" clId="{BE797703-5F42-40C8-9123-65B9E42B3BFD}" dt="2024-11-05T07:55:45.939" v="652" actId="6549"/>
        <pc:sldMkLst>
          <pc:docMk/>
          <pc:sldMk cId="2979118377" sldId="290"/>
        </pc:sldMkLst>
        <pc:spChg chg="mod">
          <ac:chgData name="Tobias Rydén" userId="34fb12d0-9c55-41b9-8408-c3f634b6ad59" providerId="ADAL" clId="{BE797703-5F42-40C8-9123-65B9E42B3BFD}" dt="2024-11-05T07:55:45.939" v="652" actId="6549"/>
          <ac:spMkLst>
            <pc:docMk/>
            <pc:sldMk cId="2979118377" sldId="290"/>
            <ac:spMk id="2" creationId="{8545A293-2737-40B8-8847-4DFE5AC3460A}"/>
          </ac:spMkLst>
        </pc:spChg>
        <pc:spChg chg="mod">
          <ac:chgData name="Tobias Rydén" userId="34fb12d0-9c55-41b9-8408-c3f634b6ad59" providerId="ADAL" clId="{BE797703-5F42-40C8-9123-65B9E42B3BFD}" dt="2024-11-01T14:51:33.587" v="376" actId="1076"/>
          <ac:spMkLst>
            <pc:docMk/>
            <pc:sldMk cId="2979118377" sldId="290"/>
            <ac:spMk id="3" creationId="{C1006C3C-4649-4A18-B46E-4704428E19DD}"/>
          </ac:spMkLst>
        </pc:spChg>
      </pc:sldChg>
      <pc:sldChg chg="modSp del mod">
        <pc:chgData name="Tobias Rydén" userId="34fb12d0-9c55-41b9-8408-c3f634b6ad59" providerId="ADAL" clId="{BE797703-5F42-40C8-9123-65B9E42B3BFD}" dt="2024-11-05T07:56:02.794" v="656" actId="47"/>
        <pc:sldMkLst>
          <pc:docMk/>
          <pc:sldMk cId="4081516141" sldId="294"/>
        </pc:sldMkLst>
        <pc:spChg chg="mod">
          <ac:chgData name="Tobias Rydén" userId="34fb12d0-9c55-41b9-8408-c3f634b6ad59" providerId="ADAL" clId="{BE797703-5F42-40C8-9123-65B9E42B3BFD}" dt="2024-11-01T09:34:16.644" v="15" actId="20577"/>
          <ac:spMkLst>
            <pc:docMk/>
            <pc:sldMk cId="4081516141" sldId="294"/>
            <ac:spMk id="2" creationId="{8545A293-2737-40B8-8847-4DFE5AC3460A}"/>
          </ac:spMkLst>
        </pc:spChg>
        <pc:spChg chg="mod">
          <ac:chgData name="Tobias Rydén" userId="34fb12d0-9c55-41b9-8408-c3f634b6ad59" providerId="ADAL" clId="{BE797703-5F42-40C8-9123-65B9E42B3BFD}" dt="2024-11-01T09:35:38.527" v="170" actId="14100"/>
          <ac:spMkLst>
            <pc:docMk/>
            <pc:sldMk cId="4081516141" sldId="294"/>
            <ac:spMk id="3" creationId="{C1006C3C-4649-4A18-B46E-4704428E19DD}"/>
          </ac:spMkLst>
        </pc:spChg>
      </pc:sldChg>
      <pc:sldChg chg="addSp delSp modSp mod ord modShow">
        <pc:chgData name="Tobias Rydén" userId="34fb12d0-9c55-41b9-8408-c3f634b6ad59" providerId="ADAL" clId="{BE797703-5F42-40C8-9123-65B9E42B3BFD}" dt="2024-11-05T07:56:13.513" v="658" actId="1076"/>
        <pc:sldMkLst>
          <pc:docMk/>
          <pc:sldMk cId="3479098535" sldId="298"/>
        </pc:sldMkLst>
        <pc:spChg chg="mod">
          <ac:chgData name="Tobias Rydén" userId="34fb12d0-9c55-41b9-8408-c3f634b6ad59" providerId="ADAL" clId="{BE797703-5F42-40C8-9123-65B9E42B3BFD}" dt="2024-11-05T07:56:09.283" v="657" actId="1076"/>
          <ac:spMkLst>
            <pc:docMk/>
            <pc:sldMk cId="3479098535" sldId="298"/>
            <ac:spMk id="2" creationId="{DA5AF691-12CA-A10C-6A78-87033D529FFA}"/>
          </ac:spMkLst>
        </pc:spChg>
        <pc:spChg chg="del">
          <ac:chgData name="Tobias Rydén" userId="34fb12d0-9c55-41b9-8408-c3f634b6ad59" providerId="ADAL" clId="{BE797703-5F42-40C8-9123-65B9E42B3BFD}" dt="2024-11-05T07:51:50.190" v="398" actId="478"/>
          <ac:spMkLst>
            <pc:docMk/>
            <pc:sldMk cId="3479098535" sldId="298"/>
            <ac:spMk id="3" creationId="{37D091F0-BF92-FD67-C3BE-C6B58C691DDC}"/>
          </ac:spMkLst>
        </pc:spChg>
        <pc:spChg chg="add mod">
          <ac:chgData name="Tobias Rydén" userId="34fb12d0-9c55-41b9-8408-c3f634b6ad59" providerId="ADAL" clId="{BE797703-5F42-40C8-9123-65B9E42B3BFD}" dt="2024-11-05T07:56:13.513" v="658" actId="1076"/>
          <ac:spMkLst>
            <pc:docMk/>
            <pc:sldMk cId="3479098535" sldId="298"/>
            <ac:spMk id="4" creationId="{4C24961B-6A5A-3043-B684-B721672F7415}"/>
          </ac:spMkLst>
        </pc:spChg>
      </pc:sldChg>
      <pc:sldChg chg="delCm">
        <pc:chgData name="Tobias Rydén" userId="34fb12d0-9c55-41b9-8408-c3f634b6ad59" providerId="ADAL" clId="{BE797703-5F42-40C8-9123-65B9E42B3BFD}" dt="2024-11-01T09:37:02.110" v="193"/>
        <pc:sldMkLst>
          <pc:docMk/>
          <pc:sldMk cId="2735485882" sldId="300"/>
        </pc:sldMkLst>
        <pc:extLst>
          <p:ext xmlns:p="http://schemas.openxmlformats.org/presentationml/2006/main" uri="{D6D511B9-2390-475A-947B-AFAB55BFBCF1}">
            <pc226:cmChg xmlns:pc226="http://schemas.microsoft.com/office/powerpoint/2022/06/main/command" chg="del">
              <pc226:chgData name="Tobias Rydén" userId="34fb12d0-9c55-41b9-8408-c3f634b6ad59" providerId="ADAL" clId="{BE797703-5F42-40C8-9123-65B9E42B3BFD}" dt="2024-11-01T09:37:02.110" v="193"/>
              <pc2:cmMkLst xmlns:pc2="http://schemas.microsoft.com/office/powerpoint/2019/9/main/command">
                <pc:docMk/>
                <pc:sldMk cId="2735485882" sldId="300"/>
                <pc2:cmMk id="{1D42377E-EA63-491B-8730-4B921BA58110}"/>
              </pc2:cmMkLst>
            </pc226:cmChg>
          </p:ext>
        </pc:extLst>
      </pc:sldChg>
      <pc:sldChg chg="delCm">
        <pc:chgData name="Tobias Rydén" userId="34fb12d0-9c55-41b9-8408-c3f634b6ad59" providerId="ADAL" clId="{BE797703-5F42-40C8-9123-65B9E42B3BFD}" dt="2024-11-01T09:19:48.037" v="0"/>
        <pc:sldMkLst>
          <pc:docMk/>
          <pc:sldMk cId="833869717" sldId="302"/>
        </pc:sldMkLst>
        <pc:extLst>
          <p:ext xmlns:p="http://schemas.openxmlformats.org/presentationml/2006/main" uri="{D6D511B9-2390-475A-947B-AFAB55BFBCF1}">
            <pc226:cmChg xmlns:pc226="http://schemas.microsoft.com/office/powerpoint/2022/06/main/command" chg="del">
              <pc226:chgData name="Tobias Rydén" userId="34fb12d0-9c55-41b9-8408-c3f634b6ad59" providerId="ADAL" clId="{BE797703-5F42-40C8-9123-65B9E42B3BFD}" dt="2024-11-01T09:19:48.037" v="0"/>
              <pc2:cmMkLst xmlns:pc2="http://schemas.microsoft.com/office/powerpoint/2019/9/main/command">
                <pc:docMk/>
                <pc:sldMk cId="833869717" sldId="302"/>
                <pc2:cmMk id="{52ED7287-D7F6-4BA3-99FE-ED59F4BE2C2A}"/>
              </pc2:cmMkLst>
            </pc226:cmChg>
          </p:ext>
        </pc:extLst>
      </pc:sldChg>
    </pc:docChg>
  </pc:docChgLst>
  <pc:docChgLst>
    <pc:chgData name="Helena Hellashjärta Magnusson" userId="S::helena.hellashjarta.magnusson@aldrevardomsorg.goteborg.se::0252ebd4-d7f5-4bec-ad9e-fb97ba06da92" providerId="AD" clId="Web-{1359C40B-6374-48A5-9F10-C6181ACBD638}"/>
    <pc:docChg chg="mod">
      <pc:chgData name="Helena Hellashjärta Magnusson" userId="S::helena.hellashjarta.magnusson@aldrevardomsorg.goteborg.se::0252ebd4-d7f5-4bec-ad9e-fb97ba06da92" providerId="AD" clId="Web-{1359C40B-6374-48A5-9F10-C6181ACBD638}" dt="2024-10-25T09:11:59.875" v="0"/>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EA2C0C5-EA85-49EA-B7E7-BECA62FE0754}" type="datetimeFigureOut">
              <a:rPr lang="sv-SE" smtClean="0"/>
              <a:t>2024-11-05</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68618F-BFFF-4A7D-B261-CA6F9714A65F}" type="slidenum">
              <a:rPr lang="sv-SE" smtClean="0"/>
              <a:t>‹#›</a:t>
            </a:fld>
            <a:endParaRPr lang="sv-SE"/>
          </a:p>
        </p:txBody>
      </p:sp>
    </p:spTree>
    <p:extLst>
      <p:ext uri="{BB962C8B-B14F-4D97-AF65-F5344CB8AC3E}">
        <p14:creationId xmlns:p14="http://schemas.microsoft.com/office/powerpoint/2010/main" val="25703794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92141-416E-49B0-82D1-A68B9C506992}" type="datetimeFigureOut">
              <a:rPr lang="sv-SE" smtClean="0"/>
              <a:t>2024-11-05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arumarke.vision.se/brandcenter/se/visionbc/"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OBS! Glöm ej att spara som kopia innan du gör ändringar, så att mallen inte ändras!</a:t>
            </a:r>
            <a:br>
              <a:rPr lang="sv-SE" dirty="0"/>
            </a:br>
            <a:br>
              <a:rPr lang="sv-SE" dirty="0"/>
            </a:br>
            <a:r>
              <a:rPr lang="sv-SE" dirty="0">
                <a:hlinkClick r:id="rId3"/>
              </a:rPr>
              <a:t>Hem | Vision Brand Center</a:t>
            </a:r>
            <a:br>
              <a:rPr lang="sv-SE" dirty="0"/>
            </a:br>
            <a:r>
              <a:rPr lang="sv-SE" dirty="0"/>
              <a:t>Här hittar du bilder</a:t>
            </a:r>
          </a:p>
        </p:txBody>
      </p:sp>
      <p:sp>
        <p:nvSpPr>
          <p:cNvPr id="4" name="Platshållare för sidhuvud 3"/>
          <p:cNvSpPr>
            <a:spLocks noGrp="1"/>
          </p:cNvSpPr>
          <p:nvPr>
            <p:ph type="hdr" sz="quarter"/>
          </p:nvPr>
        </p:nvSpPr>
        <p:spPr/>
        <p:txBody>
          <a:bodyPr/>
          <a:lstStyle/>
          <a:p>
            <a:endParaRPr lang="sv-SE"/>
          </a:p>
        </p:txBody>
      </p:sp>
      <p:sp>
        <p:nvSpPr>
          <p:cNvPr id="5" name="Platshållare för sidfot 4"/>
          <p:cNvSpPr>
            <a:spLocks noGrp="1"/>
          </p:cNvSpPr>
          <p:nvPr>
            <p:ph type="ftr" sz="quarter" idx="4"/>
          </p:nvPr>
        </p:nvSpPr>
        <p:spPr/>
        <p:txBody>
          <a:bodyPr/>
          <a:lstStyle/>
          <a:p>
            <a:endParaRPr lang="sv-SE"/>
          </a:p>
        </p:txBody>
      </p:sp>
      <p:sp>
        <p:nvSpPr>
          <p:cNvPr id="6" name="Platshållare för bildnummer 5"/>
          <p:cNvSpPr>
            <a:spLocks noGrp="1"/>
          </p:cNvSpPr>
          <p:nvPr>
            <p:ph type="sldNum" sz="quarter" idx="5"/>
          </p:nvPr>
        </p:nvSpPr>
        <p:spPr/>
        <p:txBody>
          <a:bodyPr/>
          <a:lstStyle/>
          <a:p>
            <a:fld id="{D8FD56D5-32A0-4630-92BE-EBD635F4EEA1}" type="slidenum">
              <a:rPr lang="sv-SE" smtClean="0"/>
              <a:pPr/>
              <a:t>1</a:t>
            </a:fld>
            <a:endParaRPr lang="sv-SE"/>
          </a:p>
        </p:txBody>
      </p:sp>
    </p:spTree>
    <p:extLst>
      <p:ext uri="{BB962C8B-B14F-4D97-AF65-F5344CB8AC3E}">
        <p14:creationId xmlns:p14="http://schemas.microsoft.com/office/powerpoint/2010/main" val="3932279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är dessa områden som avdelningen särskilt skall fokusera på under 2025. Det är fullt möjligt att för sektioner fokusera på andra områden, men stöd från avdelningen kommer att baseras på ovanstående</a:t>
            </a:r>
          </a:p>
        </p:txBody>
      </p:sp>
      <p:sp>
        <p:nvSpPr>
          <p:cNvPr id="4" name="Platshållare för bildnummer 3"/>
          <p:cNvSpPr>
            <a:spLocks noGrp="1"/>
          </p:cNvSpPr>
          <p:nvPr>
            <p:ph type="sldNum" sz="quarter" idx="5"/>
          </p:nvPr>
        </p:nvSpPr>
        <p:spPr/>
        <p:txBody>
          <a:bodyPr/>
          <a:lstStyle/>
          <a:p>
            <a:fld id="{D0B863A3-F6DA-432C-A68C-0B1EB56ED58E}" type="slidenum">
              <a:rPr lang="sv-SE" smtClean="0"/>
              <a:t>2</a:t>
            </a:fld>
            <a:endParaRPr lang="sv-SE"/>
          </a:p>
        </p:txBody>
      </p:sp>
    </p:spTree>
    <p:extLst>
      <p:ext uri="{BB962C8B-B14F-4D97-AF65-F5344CB8AC3E}">
        <p14:creationId xmlns:p14="http://schemas.microsoft.com/office/powerpoint/2010/main" val="1426388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Rekryteringsmålen är övergripande i sin form och kommer att drivas kontinuerligt i enlighet med ”ökad facklig styrka” från förbundshåll, i enlighet med beslut som togs 2022</a:t>
            </a:r>
          </a:p>
        </p:txBody>
      </p:sp>
      <p:sp>
        <p:nvSpPr>
          <p:cNvPr id="4" name="Platshållare för bildnummer 3"/>
          <p:cNvSpPr>
            <a:spLocks noGrp="1"/>
          </p:cNvSpPr>
          <p:nvPr>
            <p:ph type="sldNum" sz="quarter" idx="5"/>
          </p:nvPr>
        </p:nvSpPr>
        <p:spPr/>
        <p:txBody>
          <a:bodyPr/>
          <a:lstStyle/>
          <a:p>
            <a:fld id="{D0B863A3-F6DA-432C-A68C-0B1EB56ED58E}" type="slidenum">
              <a:rPr lang="sv-SE" smtClean="0"/>
              <a:t>3</a:t>
            </a:fld>
            <a:endParaRPr lang="sv-SE"/>
          </a:p>
        </p:txBody>
      </p:sp>
    </p:spTree>
    <p:extLst>
      <p:ext uri="{BB962C8B-B14F-4D97-AF65-F5344CB8AC3E}">
        <p14:creationId xmlns:p14="http://schemas.microsoft.com/office/powerpoint/2010/main" val="1683712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sidhuvud 3"/>
          <p:cNvSpPr>
            <a:spLocks noGrp="1"/>
          </p:cNvSpPr>
          <p:nvPr>
            <p:ph type="hdr" sz="quarter"/>
          </p:nvPr>
        </p:nvSpPr>
        <p:spPr/>
        <p:txBody>
          <a:bodyPr/>
          <a:lstStyle/>
          <a:p>
            <a:endParaRPr lang="sv-SE"/>
          </a:p>
        </p:txBody>
      </p:sp>
      <p:sp>
        <p:nvSpPr>
          <p:cNvPr id="5" name="Platshållare för sidfot 4"/>
          <p:cNvSpPr>
            <a:spLocks noGrp="1"/>
          </p:cNvSpPr>
          <p:nvPr>
            <p:ph type="ftr" sz="quarter" idx="4"/>
          </p:nvPr>
        </p:nvSpPr>
        <p:spPr/>
        <p:txBody>
          <a:bodyPr/>
          <a:lstStyle/>
          <a:p>
            <a:endParaRPr lang="sv-SE"/>
          </a:p>
        </p:txBody>
      </p:sp>
      <p:sp>
        <p:nvSpPr>
          <p:cNvPr id="6" name="Platshållare för bildnummer 5"/>
          <p:cNvSpPr>
            <a:spLocks noGrp="1"/>
          </p:cNvSpPr>
          <p:nvPr>
            <p:ph type="sldNum" sz="quarter" idx="5"/>
          </p:nvPr>
        </p:nvSpPr>
        <p:spPr/>
        <p:txBody>
          <a:bodyPr/>
          <a:lstStyle/>
          <a:p>
            <a:fld id="{D8FD56D5-32A0-4630-92BE-EBD635F4EEA1}" type="slidenum">
              <a:rPr lang="sv-SE" smtClean="0"/>
              <a:pPr/>
              <a:t>10</a:t>
            </a:fld>
            <a:endParaRPr lang="sv-SE"/>
          </a:p>
        </p:txBody>
      </p:sp>
    </p:spTree>
    <p:extLst>
      <p:ext uri="{BB962C8B-B14F-4D97-AF65-F5344CB8AC3E}">
        <p14:creationId xmlns:p14="http://schemas.microsoft.com/office/powerpoint/2010/main" val="17931709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 Mörkblå">
    <p:bg>
      <p:bgPr>
        <a:solidFill>
          <a:schemeClr val="accent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482605" y="367201"/>
            <a:ext cx="9717083" cy="1299773"/>
          </a:xfrm>
        </p:spPr>
        <p:txBody>
          <a:bodyPr anchor="t" anchorCtr="0"/>
          <a:lstStyle>
            <a:lvl1pPr algn="l">
              <a:defRPr lang="sv-SE" sz="4400" b="1" kern="1200" smtClean="0">
                <a:solidFill>
                  <a:schemeClr val="bg1"/>
                </a:solidFill>
                <a:latin typeface="Times New Roman" panose="02020603050405020304" pitchFamily="18" charset="0"/>
                <a:ea typeface="+mj-ea"/>
                <a:cs typeface="Times New Roman" panose="02020603050405020304" pitchFamily="18" charset="0"/>
              </a:defRPr>
            </a:lvl1p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lvl1pPr>
              <a:defRPr>
                <a:solidFill>
                  <a:schemeClr val="bg1"/>
                </a:solidFill>
              </a:defRPr>
            </a:lvl1pPr>
          </a:lstStyle>
          <a:p>
            <a:fld id="{67E164E2-73E5-415B-927E-A4017D9B40BE}" type="datetime1">
              <a:rPr lang="en-GB" smtClean="0"/>
              <a:t>05/11/2024</a:t>
            </a:fld>
            <a:endParaRPr lang="sv-SE"/>
          </a:p>
        </p:txBody>
      </p:sp>
      <p:sp>
        <p:nvSpPr>
          <p:cNvPr id="7" name="Platshållare för sidfot 6"/>
          <p:cNvSpPr>
            <a:spLocks noGrp="1"/>
          </p:cNvSpPr>
          <p:nvPr>
            <p:ph type="ftr" sz="quarter" idx="11"/>
          </p:nvPr>
        </p:nvSpPr>
        <p:spPr/>
        <p:txBody>
          <a:bodyPr/>
          <a:lstStyle>
            <a:lvl1pPr>
              <a:defRPr>
                <a:solidFill>
                  <a:schemeClr val="bg1"/>
                </a:solidFill>
              </a:defRPr>
            </a:lvl1pPr>
          </a:lstStyle>
          <a:p>
            <a:r>
              <a:rPr lang="sv-SE"/>
              <a:t>Dokumentnamn</a:t>
            </a:r>
            <a:endParaRPr lang="sv-SE" dirty="0"/>
          </a:p>
        </p:txBody>
      </p:sp>
      <p:sp>
        <p:nvSpPr>
          <p:cNvPr id="8" name="Platshållare för bildnummer 7"/>
          <p:cNvSpPr>
            <a:spLocks noGrp="1"/>
          </p:cNvSpPr>
          <p:nvPr>
            <p:ph type="sldNum" sz="quarter" idx="12"/>
          </p:nvPr>
        </p:nvSpPr>
        <p:spPr/>
        <p:txBody>
          <a:bodyPr/>
          <a:lstStyle>
            <a:lvl1pPr>
              <a:defRPr>
                <a:solidFill>
                  <a:schemeClr val="bg1"/>
                </a:solidFill>
              </a:defRPr>
            </a:lvl1pPr>
          </a:lstStyle>
          <a:p>
            <a:fld id="{E8645303-2AAE-45D1-913A-B06AE6474513}" type="slidenum">
              <a:rPr lang="sv-SE" smtClean="0"/>
              <a:pPr/>
              <a:t>‹#›</a:t>
            </a:fld>
            <a:endParaRPr lang="sv-SE"/>
          </a:p>
        </p:txBody>
      </p:sp>
      <p:pic>
        <p:nvPicPr>
          <p:cNvPr id="10" name="Bildobjekt 9">
            <a:extLst>
              <a:ext uri="{FF2B5EF4-FFF2-40B4-BE49-F238E27FC236}">
                <a16:creationId xmlns:a16="http://schemas.microsoft.com/office/drawing/2014/main" id="{ED428175-A6C7-46A6-8CFC-655EC7A74A49}"/>
              </a:ext>
            </a:extLst>
          </p:cNvPr>
          <p:cNvPicPr>
            <a:picLocks noChangeAspect="1"/>
          </p:cNvPicPr>
          <p:nvPr userDrawn="1"/>
        </p:nvPicPr>
        <p:blipFill>
          <a:blip r:embed="rId2"/>
          <a:stretch>
            <a:fillRect/>
          </a:stretch>
        </p:blipFill>
        <p:spPr>
          <a:xfrm>
            <a:off x="10950694" y="6144717"/>
            <a:ext cx="1027457" cy="460797"/>
          </a:xfrm>
          <a:prstGeom prst="rect">
            <a:avLst/>
          </a:prstGeom>
        </p:spPr>
      </p:pic>
    </p:spTree>
    <p:extLst>
      <p:ext uri="{BB962C8B-B14F-4D97-AF65-F5344CB8AC3E}">
        <p14:creationId xmlns:p14="http://schemas.microsoft.com/office/powerpoint/2010/main" val="3125777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bild höger och innehåll">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A2CEC977-2A0B-4053-8D31-014D1E4F8369}" type="datetime1">
              <a:rPr lang="en-GB" smtClean="0"/>
              <a:t>05/11/2024</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8" name="Platshållare för innehåll 7"/>
          <p:cNvSpPr>
            <a:spLocks noGrp="1"/>
          </p:cNvSpPr>
          <p:nvPr>
            <p:ph sz="quarter" idx="18"/>
          </p:nvPr>
        </p:nvSpPr>
        <p:spPr>
          <a:xfrm>
            <a:off x="492127" y="2519045"/>
            <a:ext cx="5496000"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bild 9"/>
          <p:cNvSpPr>
            <a:spLocks noGrp="1"/>
          </p:cNvSpPr>
          <p:nvPr>
            <p:ph type="pic" sz="quarter" idx="19" hasCustomPrompt="1"/>
          </p:nvPr>
        </p:nvSpPr>
        <p:spPr>
          <a:xfrm>
            <a:off x="6215711" y="2519363"/>
            <a:ext cx="5496000" cy="3357880"/>
          </a:xfrm>
          <a:solidFill>
            <a:schemeClr val="bg2"/>
          </a:solidFill>
        </p:spPr>
        <p:txBody>
          <a:bodyPr/>
          <a:lstStyle>
            <a:lvl1pPr marL="0" marR="0" indent="0" algn="l" defTabSz="685800" rtl="0" eaLnBrk="1" fontAlgn="auto" latinLnBrk="0" hangingPunct="1">
              <a:lnSpc>
                <a:spcPct val="100000"/>
              </a:lnSpc>
              <a:spcBef>
                <a:spcPts val="750"/>
              </a:spcBef>
              <a:spcAft>
                <a:spcPts val="0"/>
              </a:spcAft>
              <a:buClr>
                <a:schemeClr val="accent3"/>
              </a:buClr>
              <a:buSzPct val="90000"/>
              <a:buFontTx/>
              <a:buNone/>
              <a:tabLst/>
              <a:defRPr/>
            </a:lvl1pPr>
          </a:lstStyle>
          <a:p>
            <a:pPr marL="0" marR="0" lvl="0" indent="0" algn="l" defTabSz="685800" rtl="0" eaLnBrk="1" fontAlgn="auto" latinLnBrk="0" hangingPunct="1">
              <a:lnSpc>
                <a:spcPct val="100000"/>
              </a:lnSpc>
              <a:spcBef>
                <a:spcPts val="750"/>
              </a:spcBef>
              <a:spcAft>
                <a:spcPts val="0"/>
              </a:spcAft>
              <a:buClr>
                <a:schemeClr val="accent3"/>
              </a:buClr>
              <a:buSzPct val="90000"/>
              <a:buFontTx/>
              <a:buNone/>
              <a:tabLst/>
              <a:defRPr/>
            </a:pPr>
            <a:r>
              <a:rPr lang="sv-SE" sz="2000" dirty="0"/>
              <a:t>Infoga bild. Markera rutan du vill infoga en bild i. Välj startfliken och klicka sedan på </a:t>
            </a:r>
            <a:r>
              <a:rPr lang="sv-SE" sz="2000" dirty="0" err="1"/>
              <a:t>bildbank</a:t>
            </a:r>
            <a:r>
              <a:rPr lang="sv-SE" sz="2000" dirty="0"/>
              <a:t>. Välj bilden du önskar och den placeras i rutan.</a:t>
            </a:r>
          </a:p>
        </p:txBody>
      </p:sp>
      <p:sp>
        <p:nvSpPr>
          <p:cNvPr id="3" name="Rubrik 2"/>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2791072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bild vänster och innehåll ">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E58E5F30-125E-4857-A9C0-7CD0A31D2BFE}" type="datetime1">
              <a:rPr lang="en-GB" smtClean="0"/>
              <a:t>05/11/2024</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7" name="Platshållare för bild 6"/>
          <p:cNvSpPr>
            <a:spLocks noGrp="1"/>
          </p:cNvSpPr>
          <p:nvPr>
            <p:ph type="pic" sz="quarter" idx="16" hasCustomPrompt="1"/>
          </p:nvPr>
        </p:nvSpPr>
        <p:spPr>
          <a:xfrm>
            <a:off x="492127" y="2519045"/>
            <a:ext cx="5496000" cy="3357880"/>
          </a:xfrm>
          <a:solidFill>
            <a:schemeClr val="bg2"/>
          </a:solidFill>
        </p:spPr>
        <p:txBody>
          <a:bodyPr/>
          <a:lstStyle>
            <a:lvl1pPr marL="0" marR="0" indent="0" algn="l" defTabSz="685800" rtl="0" eaLnBrk="1" fontAlgn="auto" latinLnBrk="0" hangingPunct="1">
              <a:lnSpc>
                <a:spcPts val="1900"/>
              </a:lnSpc>
              <a:spcBef>
                <a:spcPts val="750"/>
              </a:spcBef>
              <a:spcAft>
                <a:spcPts val="0"/>
              </a:spcAft>
              <a:buClr>
                <a:schemeClr val="accent3"/>
              </a:buClr>
              <a:buSzTx/>
              <a:buFontTx/>
              <a:buNone/>
              <a:tabLst/>
              <a:defRPr/>
            </a:lvl1pPr>
          </a:lstStyle>
          <a:p>
            <a:r>
              <a:rPr lang="sv-SE" sz="1600" dirty="0"/>
              <a:t>Infoga bild. Markera rutan du vill infoga en bild i. Välj startfliken och klicka sedan på bildbank. Välj bilden du önskar och den placeras i rutan.</a:t>
            </a:r>
          </a:p>
        </p:txBody>
      </p:sp>
      <p:sp>
        <p:nvSpPr>
          <p:cNvPr id="8" name="Platshållare för innehåll 7"/>
          <p:cNvSpPr>
            <a:spLocks noGrp="1"/>
          </p:cNvSpPr>
          <p:nvPr>
            <p:ph sz="quarter" idx="17"/>
          </p:nvPr>
        </p:nvSpPr>
        <p:spPr>
          <a:xfrm>
            <a:off x="6215711" y="2519363"/>
            <a:ext cx="5496000"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Rubrik 2"/>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2601512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Innehåll ">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fld id="{6F135C68-0AD8-490E-A6F8-E14CDE0E30CB}" type="datetime1">
              <a:rPr lang="en-GB" smtClean="0"/>
              <a:t>05/11/2024</a:t>
            </a:fld>
            <a:endParaRPr lang="sv-SE"/>
          </a:p>
        </p:txBody>
      </p:sp>
      <p:sp>
        <p:nvSpPr>
          <p:cNvPr id="6" name="Platshållare för sidfot 5"/>
          <p:cNvSpPr>
            <a:spLocks noGrp="1"/>
          </p:cNvSpPr>
          <p:nvPr>
            <p:ph type="ftr" sz="quarter" idx="11"/>
          </p:nvPr>
        </p:nvSpPr>
        <p:spPr/>
        <p:txBody>
          <a:bodyPr/>
          <a:lstStyle/>
          <a:p>
            <a:r>
              <a:rPr lang="sv-SE"/>
              <a:t>Dokumentnamn</a:t>
            </a:r>
          </a:p>
        </p:txBody>
      </p:sp>
      <p:sp>
        <p:nvSpPr>
          <p:cNvPr id="7" name="Platshållare för bildnummer 6"/>
          <p:cNvSpPr>
            <a:spLocks noGrp="1"/>
          </p:cNvSpPr>
          <p:nvPr>
            <p:ph type="sldNum" sz="quarter" idx="12"/>
          </p:nvPr>
        </p:nvSpPr>
        <p:spPr/>
        <p:txBody>
          <a:bodyPr/>
          <a:lstStyle/>
          <a:p>
            <a:fld id="{E8645303-2AAE-45D1-913A-B06AE6474513}" type="slidenum">
              <a:rPr lang="sv-SE" smtClean="0"/>
              <a:t>‹#›</a:t>
            </a:fld>
            <a:endParaRPr lang="sv-SE"/>
          </a:p>
        </p:txBody>
      </p:sp>
      <p:sp>
        <p:nvSpPr>
          <p:cNvPr id="9" name="Platshållare för innehåll 8"/>
          <p:cNvSpPr>
            <a:spLocks noGrp="1"/>
          </p:cNvSpPr>
          <p:nvPr>
            <p:ph sz="quarter" idx="15"/>
          </p:nvPr>
        </p:nvSpPr>
        <p:spPr>
          <a:xfrm>
            <a:off x="492125" y="368301"/>
            <a:ext cx="5496000" cy="55086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quarter" idx="16"/>
          </p:nvPr>
        </p:nvSpPr>
        <p:spPr>
          <a:xfrm>
            <a:off x="6215711" y="368619"/>
            <a:ext cx="5496000" cy="55086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8077605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ehåll med bild höger ">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fld id="{6F135C68-0AD8-490E-A6F8-E14CDE0E30CB}" type="datetime1">
              <a:rPr lang="en-GB" smtClean="0"/>
              <a:t>05/11/2024</a:t>
            </a:fld>
            <a:endParaRPr lang="sv-SE"/>
          </a:p>
        </p:txBody>
      </p:sp>
      <p:sp>
        <p:nvSpPr>
          <p:cNvPr id="6" name="Platshållare för sidfot 5"/>
          <p:cNvSpPr>
            <a:spLocks noGrp="1"/>
          </p:cNvSpPr>
          <p:nvPr>
            <p:ph type="ftr" sz="quarter" idx="11"/>
          </p:nvPr>
        </p:nvSpPr>
        <p:spPr/>
        <p:txBody>
          <a:bodyPr/>
          <a:lstStyle/>
          <a:p>
            <a:r>
              <a:rPr lang="sv-SE"/>
              <a:t>Dokumentnamn</a:t>
            </a:r>
          </a:p>
        </p:txBody>
      </p:sp>
      <p:sp>
        <p:nvSpPr>
          <p:cNvPr id="7" name="Platshållare för bildnummer 6"/>
          <p:cNvSpPr>
            <a:spLocks noGrp="1"/>
          </p:cNvSpPr>
          <p:nvPr>
            <p:ph type="sldNum" sz="quarter" idx="12"/>
          </p:nvPr>
        </p:nvSpPr>
        <p:spPr/>
        <p:txBody>
          <a:bodyPr/>
          <a:lstStyle/>
          <a:p>
            <a:fld id="{E8645303-2AAE-45D1-913A-B06AE6474513}" type="slidenum">
              <a:rPr lang="sv-SE" smtClean="0"/>
              <a:t>‹#›</a:t>
            </a:fld>
            <a:endParaRPr lang="sv-SE"/>
          </a:p>
        </p:txBody>
      </p:sp>
      <p:sp>
        <p:nvSpPr>
          <p:cNvPr id="9" name="Platshållare för innehåll 8"/>
          <p:cNvSpPr>
            <a:spLocks noGrp="1"/>
          </p:cNvSpPr>
          <p:nvPr>
            <p:ph sz="quarter" idx="15"/>
          </p:nvPr>
        </p:nvSpPr>
        <p:spPr>
          <a:xfrm>
            <a:off x="492125" y="368301"/>
            <a:ext cx="5496000" cy="55086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bild 2"/>
          <p:cNvSpPr>
            <a:spLocks noGrp="1"/>
          </p:cNvSpPr>
          <p:nvPr>
            <p:ph type="pic" sz="quarter" idx="16" hasCustomPrompt="1"/>
          </p:nvPr>
        </p:nvSpPr>
        <p:spPr>
          <a:xfrm>
            <a:off x="6215711" y="368619"/>
            <a:ext cx="5496000" cy="5508625"/>
          </a:xfrm>
          <a:solidFill>
            <a:schemeClr val="bg2"/>
          </a:solidFill>
        </p:spPr>
        <p:txBody>
          <a:bodyPr/>
          <a:lstStyle>
            <a:lvl1pPr marL="0" marR="0" indent="0" algn="l" defTabSz="685800" rtl="0" eaLnBrk="1" fontAlgn="auto" latinLnBrk="0" hangingPunct="1">
              <a:lnSpc>
                <a:spcPct val="100000"/>
              </a:lnSpc>
              <a:spcBef>
                <a:spcPts val="750"/>
              </a:spcBef>
              <a:spcAft>
                <a:spcPts val="0"/>
              </a:spcAft>
              <a:buClr>
                <a:schemeClr val="accent3"/>
              </a:buClr>
              <a:buSzPct val="90000"/>
              <a:buFontTx/>
              <a:buNone/>
              <a:tabLst/>
              <a:defRPr/>
            </a:lvl1pPr>
          </a:lstStyle>
          <a:p>
            <a:pPr marL="0" marR="0" lvl="0" indent="0" algn="l" defTabSz="685800" rtl="0" eaLnBrk="1" fontAlgn="auto" latinLnBrk="0" hangingPunct="1">
              <a:lnSpc>
                <a:spcPct val="100000"/>
              </a:lnSpc>
              <a:spcBef>
                <a:spcPts val="750"/>
              </a:spcBef>
              <a:spcAft>
                <a:spcPts val="0"/>
              </a:spcAft>
              <a:buClr>
                <a:schemeClr val="accent3"/>
              </a:buClr>
              <a:buSzPct val="90000"/>
              <a:buFontTx/>
              <a:buNone/>
              <a:tabLst/>
              <a:defRPr/>
            </a:pPr>
            <a:r>
              <a:rPr lang="sv-SE" sz="2000" dirty="0"/>
              <a:t>Infoga bild. Markera rutan du vill infoga en bild i. Välj startfliken och klicka sedan på </a:t>
            </a:r>
            <a:r>
              <a:rPr lang="sv-SE" sz="2000" dirty="0" err="1"/>
              <a:t>bildbank</a:t>
            </a:r>
            <a:r>
              <a:rPr lang="sv-SE" sz="2000" dirty="0"/>
              <a:t>. Välj bilden du önskar och den placeras i rutan.</a:t>
            </a:r>
          </a:p>
        </p:txBody>
      </p:sp>
    </p:spTree>
    <p:extLst>
      <p:ext uri="{BB962C8B-B14F-4D97-AF65-F5344CB8AC3E}">
        <p14:creationId xmlns:p14="http://schemas.microsoft.com/office/powerpoint/2010/main" val="4131803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nehåll med bild vänster ">
    <p:spTree>
      <p:nvGrpSpPr>
        <p:cNvPr id="1" name=""/>
        <p:cNvGrpSpPr/>
        <p:nvPr/>
      </p:nvGrpSpPr>
      <p:grpSpPr>
        <a:xfrm>
          <a:off x="0" y="0"/>
          <a:ext cx="0" cy="0"/>
          <a:chOff x="0" y="0"/>
          <a:chExt cx="0" cy="0"/>
        </a:xfrm>
      </p:grpSpPr>
      <p:sp>
        <p:nvSpPr>
          <p:cNvPr id="9" name="Platshållare för bild 8"/>
          <p:cNvSpPr>
            <a:spLocks noGrp="1"/>
          </p:cNvSpPr>
          <p:nvPr>
            <p:ph type="pic" sz="quarter" idx="13" hasCustomPrompt="1"/>
          </p:nvPr>
        </p:nvSpPr>
        <p:spPr>
          <a:xfrm>
            <a:off x="492125" y="368301"/>
            <a:ext cx="5496000" cy="5508625"/>
          </a:xfrm>
          <a:solidFill>
            <a:schemeClr val="bg2"/>
          </a:solidFill>
        </p:spPr>
        <p:txBody>
          <a:bodyPr/>
          <a:lstStyle>
            <a:lvl1pPr marL="0" marR="0" indent="0" algn="l" defTabSz="685800" rtl="0" eaLnBrk="1" fontAlgn="auto" latinLnBrk="0" hangingPunct="1">
              <a:lnSpc>
                <a:spcPts val="1900"/>
              </a:lnSpc>
              <a:spcBef>
                <a:spcPts val="750"/>
              </a:spcBef>
              <a:spcAft>
                <a:spcPts val="0"/>
              </a:spcAft>
              <a:buClr>
                <a:schemeClr val="accent3"/>
              </a:buClr>
              <a:buSzTx/>
              <a:buFontTx/>
              <a:buNone/>
              <a:tabLst/>
              <a:defRPr/>
            </a:lvl1pPr>
          </a:lstStyle>
          <a:p>
            <a:r>
              <a:rPr lang="sv-SE" sz="1600" dirty="0"/>
              <a:t>Infoga bild. Markera rutan du vill infoga en bild i. Välj startfliken och klicka sedan på bildbank. Välj bilden du önskar och den placeras i rutan.</a:t>
            </a:r>
          </a:p>
        </p:txBody>
      </p:sp>
      <p:sp>
        <p:nvSpPr>
          <p:cNvPr id="5" name="Platshållare för datum 4"/>
          <p:cNvSpPr>
            <a:spLocks noGrp="1"/>
          </p:cNvSpPr>
          <p:nvPr>
            <p:ph type="dt" sz="half" idx="10"/>
          </p:nvPr>
        </p:nvSpPr>
        <p:spPr/>
        <p:txBody>
          <a:bodyPr/>
          <a:lstStyle/>
          <a:p>
            <a:fld id="{4807F401-4ED7-4ED2-AFA0-05C55E32E53B}" type="datetime1">
              <a:rPr lang="en-GB" smtClean="0"/>
              <a:t>05/11/2024</a:t>
            </a:fld>
            <a:endParaRPr lang="sv-SE"/>
          </a:p>
        </p:txBody>
      </p:sp>
      <p:sp>
        <p:nvSpPr>
          <p:cNvPr id="6" name="Platshållare för sidfot 5"/>
          <p:cNvSpPr>
            <a:spLocks noGrp="1"/>
          </p:cNvSpPr>
          <p:nvPr>
            <p:ph type="ftr" sz="quarter" idx="11"/>
          </p:nvPr>
        </p:nvSpPr>
        <p:spPr/>
        <p:txBody>
          <a:bodyPr/>
          <a:lstStyle/>
          <a:p>
            <a:r>
              <a:rPr lang="sv-SE"/>
              <a:t>Dokumentnamn</a:t>
            </a:r>
          </a:p>
        </p:txBody>
      </p:sp>
      <p:sp>
        <p:nvSpPr>
          <p:cNvPr id="7" name="Platshållare för bildnummer 6"/>
          <p:cNvSpPr>
            <a:spLocks noGrp="1"/>
          </p:cNvSpPr>
          <p:nvPr>
            <p:ph type="sldNum" sz="quarter" idx="12"/>
          </p:nvPr>
        </p:nvSpPr>
        <p:spPr/>
        <p:txBody>
          <a:bodyPr/>
          <a:lstStyle/>
          <a:p>
            <a:fld id="{E8645303-2AAE-45D1-913A-B06AE6474513}" type="slidenum">
              <a:rPr lang="sv-SE" smtClean="0"/>
              <a:t>‹#›</a:t>
            </a:fld>
            <a:endParaRPr lang="sv-SE"/>
          </a:p>
        </p:txBody>
      </p:sp>
      <p:sp>
        <p:nvSpPr>
          <p:cNvPr id="3" name="Platshållare för innehåll 2"/>
          <p:cNvSpPr>
            <a:spLocks noGrp="1"/>
          </p:cNvSpPr>
          <p:nvPr>
            <p:ph sz="quarter" idx="14"/>
          </p:nvPr>
        </p:nvSpPr>
        <p:spPr>
          <a:xfrm>
            <a:off x="6215711" y="368619"/>
            <a:ext cx="5496000" cy="55086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849381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innehåll bild höger">
    <p:spTree>
      <p:nvGrpSpPr>
        <p:cNvPr id="1" name=""/>
        <p:cNvGrpSpPr/>
        <p:nvPr/>
      </p:nvGrpSpPr>
      <p:grpSpPr>
        <a:xfrm>
          <a:off x="0" y="0"/>
          <a:ext cx="0" cy="0"/>
          <a:chOff x="0" y="0"/>
          <a:chExt cx="0" cy="0"/>
        </a:xfrm>
      </p:grpSpPr>
      <p:sp>
        <p:nvSpPr>
          <p:cNvPr id="7" name="Platshållare för bild 6"/>
          <p:cNvSpPr>
            <a:spLocks noGrp="1"/>
          </p:cNvSpPr>
          <p:nvPr>
            <p:ph type="pic" sz="quarter" idx="16" hasCustomPrompt="1"/>
          </p:nvPr>
        </p:nvSpPr>
        <p:spPr>
          <a:xfrm>
            <a:off x="4307839" y="2519046"/>
            <a:ext cx="7401600" cy="3357879"/>
          </a:xfrm>
          <a:solidFill>
            <a:schemeClr val="bg2"/>
          </a:solidFill>
        </p:spPr>
        <p:txBody>
          <a:bodyPr/>
          <a:lstStyle>
            <a:lvl1pPr marL="0" marR="0" indent="0" algn="l" defTabSz="685800" rtl="0" eaLnBrk="1" fontAlgn="auto" latinLnBrk="0" hangingPunct="1">
              <a:lnSpc>
                <a:spcPts val="1900"/>
              </a:lnSpc>
              <a:spcBef>
                <a:spcPts val="750"/>
              </a:spcBef>
              <a:spcAft>
                <a:spcPts val="0"/>
              </a:spcAft>
              <a:buClr>
                <a:schemeClr val="accent3"/>
              </a:buClr>
              <a:buSzTx/>
              <a:buFontTx/>
              <a:buNone/>
              <a:tabLst/>
              <a:defRPr/>
            </a:lvl1pPr>
          </a:lstStyle>
          <a:p>
            <a:r>
              <a:rPr lang="sv-SE" sz="1600" dirty="0"/>
              <a:t>Infoga bild. Markera rutan du vill infoga en bild i. Välj startfliken och klicka sedan på bildbank. Välj bilden du önskar och den placeras i rutan.</a:t>
            </a:r>
          </a:p>
        </p:txBody>
      </p:sp>
      <p:sp>
        <p:nvSpPr>
          <p:cNvPr id="4" name="Platshållare för datum 3"/>
          <p:cNvSpPr>
            <a:spLocks noGrp="1"/>
          </p:cNvSpPr>
          <p:nvPr>
            <p:ph type="dt" sz="half" idx="10"/>
          </p:nvPr>
        </p:nvSpPr>
        <p:spPr/>
        <p:txBody>
          <a:bodyPr/>
          <a:lstStyle/>
          <a:p>
            <a:fld id="{92E8B83E-161B-438B-9B1A-B8877FEA763B}" type="datetime1">
              <a:rPr lang="en-GB" smtClean="0"/>
              <a:t>05/11/2024</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8" name="Platshållare för innehåll 7"/>
          <p:cNvSpPr>
            <a:spLocks noGrp="1"/>
          </p:cNvSpPr>
          <p:nvPr>
            <p:ph sz="quarter" idx="17"/>
          </p:nvPr>
        </p:nvSpPr>
        <p:spPr>
          <a:xfrm>
            <a:off x="489600" y="2519045"/>
            <a:ext cx="3552000"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Rubrik 2"/>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347879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text och innehåll bild vänster">
    <p:spTree>
      <p:nvGrpSpPr>
        <p:cNvPr id="1" name=""/>
        <p:cNvGrpSpPr/>
        <p:nvPr/>
      </p:nvGrpSpPr>
      <p:grpSpPr>
        <a:xfrm>
          <a:off x="0" y="0"/>
          <a:ext cx="0" cy="0"/>
          <a:chOff x="0" y="0"/>
          <a:chExt cx="0" cy="0"/>
        </a:xfrm>
      </p:grpSpPr>
      <p:sp>
        <p:nvSpPr>
          <p:cNvPr id="7" name="Platshållare för bild 6"/>
          <p:cNvSpPr>
            <a:spLocks noGrp="1"/>
          </p:cNvSpPr>
          <p:nvPr>
            <p:ph type="pic" sz="quarter" idx="16" hasCustomPrompt="1"/>
          </p:nvPr>
        </p:nvSpPr>
        <p:spPr>
          <a:xfrm>
            <a:off x="489600" y="2519046"/>
            <a:ext cx="7401600" cy="3357879"/>
          </a:xfrm>
          <a:solidFill>
            <a:schemeClr val="bg2"/>
          </a:solidFill>
        </p:spPr>
        <p:txBody>
          <a:bodyPr/>
          <a:lstStyle>
            <a:lvl1pPr marL="0" marR="0" indent="0" algn="l" defTabSz="685800" rtl="0" eaLnBrk="1" fontAlgn="auto" latinLnBrk="0" hangingPunct="1">
              <a:lnSpc>
                <a:spcPts val="1900"/>
              </a:lnSpc>
              <a:spcBef>
                <a:spcPts val="750"/>
              </a:spcBef>
              <a:spcAft>
                <a:spcPts val="0"/>
              </a:spcAft>
              <a:buClr>
                <a:schemeClr val="accent3"/>
              </a:buClr>
              <a:buSzTx/>
              <a:buFontTx/>
              <a:buNone/>
              <a:tabLst/>
              <a:defRPr/>
            </a:lvl1pPr>
          </a:lstStyle>
          <a:p>
            <a:r>
              <a:rPr lang="sv-SE" sz="1600" dirty="0"/>
              <a:t>Infoga bild. Markera rutan du vill infoga en bild i. Välj startfliken och klicka sedan på bildbank. Välj bilden du önskar och den placeras i rutan.</a:t>
            </a:r>
          </a:p>
        </p:txBody>
      </p:sp>
      <p:sp>
        <p:nvSpPr>
          <p:cNvPr id="4" name="Platshållare för datum 3"/>
          <p:cNvSpPr>
            <a:spLocks noGrp="1"/>
          </p:cNvSpPr>
          <p:nvPr>
            <p:ph type="dt" sz="half" idx="10"/>
          </p:nvPr>
        </p:nvSpPr>
        <p:spPr/>
        <p:txBody>
          <a:bodyPr/>
          <a:lstStyle/>
          <a:p>
            <a:fld id="{92E8B83E-161B-438B-9B1A-B8877FEA763B}" type="datetime1">
              <a:rPr lang="en-GB" smtClean="0"/>
              <a:t>05/11/2024</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8" name="Platshållare för innehåll 7"/>
          <p:cNvSpPr>
            <a:spLocks noGrp="1"/>
          </p:cNvSpPr>
          <p:nvPr>
            <p:ph sz="quarter" idx="17"/>
          </p:nvPr>
        </p:nvSpPr>
        <p:spPr>
          <a:xfrm>
            <a:off x="8161331" y="2519045"/>
            <a:ext cx="3552000"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Rubrik 2"/>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4078940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nehåll och text ">
    <p:spTree>
      <p:nvGrpSpPr>
        <p:cNvPr id="1" name=""/>
        <p:cNvGrpSpPr/>
        <p:nvPr/>
      </p:nvGrpSpPr>
      <p:grpSpPr>
        <a:xfrm>
          <a:off x="0" y="0"/>
          <a:ext cx="0" cy="0"/>
          <a:chOff x="0" y="0"/>
          <a:chExt cx="0" cy="0"/>
        </a:xfrm>
      </p:grpSpPr>
      <p:sp>
        <p:nvSpPr>
          <p:cNvPr id="2" name="Rubrik 1"/>
          <p:cNvSpPr>
            <a:spLocks noGrp="1"/>
          </p:cNvSpPr>
          <p:nvPr>
            <p:ph type="title"/>
          </p:nvPr>
        </p:nvSpPr>
        <p:spPr>
          <a:xfrm>
            <a:off x="8157843" y="365126"/>
            <a:ext cx="3552000" cy="1461600"/>
          </a:xfrm>
        </p:spPr>
        <p:txBody>
          <a:bodyPr/>
          <a:lstStyle>
            <a:lvl1pPr algn="l">
              <a:lnSpc>
                <a:spcPts val="2900"/>
              </a:lnSpc>
              <a:defRPr sz="2600"/>
            </a:lvl1p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4C741692-94D9-45A1-94B8-F1A1862B9E91}" type="datetime1">
              <a:rPr lang="en-GB" smtClean="0"/>
              <a:t>05/11/2024</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9" name="Platshållare för text 8"/>
          <p:cNvSpPr>
            <a:spLocks noGrp="1"/>
          </p:cNvSpPr>
          <p:nvPr>
            <p:ph type="body" sz="quarter" idx="17"/>
          </p:nvPr>
        </p:nvSpPr>
        <p:spPr>
          <a:xfrm>
            <a:off x="8157843" y="1828883"/>
            <a:ext cx="3552000" cy="404804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innehåll 7"/>
          <p:cNvSpPr>
            <a:spLocks noGrp="1"/>
          </p:cNvSpPr>
          <p:nvPr>
            <p:ph sz="quarter" idx="18"/>
          </p:nvPr>
        </p:nvSpPr>
        <p:spPr>
          <a:xfrm>
            <a:off x="487679" y="367201"/>
            <a:ext cx="7401600" cy="550972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527184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Bild helsida">
    <p:bg bwMode="gray">
      <p:bgPr>
        <a:solidFill>
          <a:schemeClr val="bg2"/>
        </a:solidFill>
        <a:effectLst/>
      </p:bgPr>
    </p:bg>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solidFill>
                  <a:schemeClr val="bg1"/>
                </a:solidFill>
              </a:defRPr>
            </a:lvl1pPr>
          </a:lstStyle>
          <a:p>
            <a:fld id="{E7166AB5-40BF-4C72-A67A-80A97957D587}" type="datetime1">
              <a:rPr lang="en-GB" smtClean="0"/>
              <a:t>05/11/2024</a:t>
            </a:fld>
            <a:endParaRPr lang="sv-SE"/>
          </a:p>
        </p:txBody>
      </p:sp>
      <p:sp>
        <p:nvSpPr>
          <p:cNvPr id="3" name="Platshållare för sidfot 2"/>
          <p:cNvSpPr>
            <a:spLocks noGrp="1"/>
          </p:cNvSpPr>
          <p:nvPr>
            <p:ph type="ftr" sz="quarter" idx="11"/>
          </p:nvPr>
        </p:nvSpPr>
        <p:spPr/>
        <p:txBody>
          <a:bodyPr/>
          <a:lstStyle>
            <a:lvl1pPr>
              <a:defRPr>
                <a:solidFill>
                  <a:schemeClr val="bg1"/>
                </a:solidFill>
              </a:defRPr>
            </a:lvl1pPr>
          </a:lstStyle>
          <a:p>
            <a:r>
              <a:rPr lang="sv-SE"/>
              <a:t>Dokumentnamn</a:t>
            </a:r>
            <a:endParaRPr lang="sv-SE" dirty="0"/>
          </a:p>
        </p:txBody>
      </p:sp>
      <p:sp>
        <p:nvSpPr>
          <p:cNvPr id="11" name="Platshållare för bildnummer 10"/>
          <p:cNvSpPr>
            <a:spLocks noGrp="1"/>
          </p:cNvSpPr>
          <p:nvPr>
            <p:ph type="sldNum" sz="quarter" idx="12"/>
          </p:nvPr>
        </p:nvSpPr>
        <p:spPr/>
        <p:txBody>
          <a:bodyPr/>
          <a:lstStyle>
            <a:lvl1pPr>
              <a:defRPr>
                <a:solidFill>
                  <a:schemeClr val="bg1"/>
                </a:solidFill>
              </a:defRPr>
            </a:lvl1pPr>
          </a:lstStyle>
          <a:p>
            <a:fld id="{E8645303-2AAE-45D1-913A-B06AE6474513}" type="slidenum">
              <a:rPr lang="sv-SE" smtClean="0"/>
              <a:pPr/>
              <a:t>‹#›</a:t>
            </a:fld>
            <a:endParaRPr lang="sv-SE"/>
          </a:p>
        </p:txBody>
      </p:sp>
      <p:sp>
        <p:nvSpPr>
          <p:cNvPr id="9" name="textruta 8"/>
          <p:cNvSpPr txBox="1"/>
          <p:nvPr userDrawn="1"/>
        </p:nvSpPr>
        <p:spPr>
          <a:xfrm>
            <a:off x="-2199342" y="4619619"/>
            <a:ext cx="2127617" cy="1569660"/>
          </a:xfrm>
          <a:prstGeom prst="rect">
            <a:avLst/>
          </a:prstGeom>
          <a:solidFill>
            <a:schemeClr val="bg1"/>
          </a:solidFill>
        </p:spPr>
        <p:txBody>
          <a:bodyPr wrap="square" rtlCol="0">
            <a:spAutoFit/>
          </a:bodyPr>
          <a:lstStyle/>
          <a:p>
            <a:pPr>
              <a:lnSpc>
                <a:spcPct val="100000"/>
              </a:lnSpc>
            </a:pPr>
            <a:r>
              <a:rPr lang="sv-SE" sz="1200" b="1" dirty="0">
                <a:latin typeface="Arial" panose="020B0604020202020204" pitchFamily="34" charset="0"/>
                <a:cs typeface="Arial" panose="020B0604020202020204" pitchFamily="34" charset="0"/>
              </a:rPr>
              <a:t>Denna sida är för bakgrundsbild.</a:t>
            </a:r>
          </a:p>
          <a:p>
            <a:pPr>
              <a:lnSpc>
                <a:spcPct val="100000"/>
              </a:lnSpc>
            </a:pPr>
            <a:r>
              <a:rPr lang="sv-SE" sz="1200" dirty="0">
                <a:latin typeface="Arial" panose="020B0604020202020204" pitchFamily="34" charset="0"/>
                <a:cs typeface="Arial" panose="020B0604020202020204" pitchFamily="34" charset="0"/>
              </a:rPr>
              <a:t>För att välja bild: </a:t>
            </a:r>
            <a:br>
              <a:rPr lang="sv-SE" sz="1200" dirty="0">
                <a:latin typeface="Arial" panose="020B0604020202020204" pitchFamily="34" charset="0"/>
                <a:cs typeface="Arial" panose="020B0604020202020204" pitchFamily="34" charset="0"/>
              </a:rPr>
            </a:br>
            <a:r>
              <a:rPr lang="sv-SE" sz="1200" dirty="0">
                <a:latin typeface="Arial" panose="020B0604020202020204" pitchFamily="34" charset="0"/>
                <a:cs typeface="Arial" panose="020B0604020202020204" pitchFamily="34" charset="0"/>
              </a:rPr>
              <a:t>Gå till startfliken och tryck på bildbank. Längst ner hittar du mappen bakgrund. Välj en bakgrunds-bild som passar din presentation. </a:t>
            </a:r>
          </a:p>
        </p:txBody>
      </p:sp>
      <p:pic>
        <p:nvPicPr>
          <p:cNvPr id="7" name="Bildobjekt 6">
            <a:extLst>
              <a:ext uri="{FF2B5EF4-FFF2-40B4-BE49-F238E27FC236}">
                <a16:creationId xmlns:a16="http://schemas.microsoft.com/office/drawing/2014/main" id="{90F3D597-B68D-46CE-B23E-EFB662B075C8}"/>
              </a:ext>
            </a:extLst>
          </p:cNvPr>
          <p:cNvPicPr>
            <a:picLocks noChangeAspect="1"/>
          </p:cNvPicPr>
          <p:nvPr userDrawn="1"/>
        </p:nvPicPr>
        <p:blipFill>
          <a:blip r:embed="rId2"/>
          <a:stretch>
            <a:fillRect/>
          </a:stretch>
        </p:blipFill>
        <p:spPr>
          <a:xfrm>
            <a:off x="10950694" y="6144717"/>
            <a:ext cx="1027457" cy="460797"/>
          </a:xfrm>
          <a:prstGeom prst="rect">
            <a:avLst/>
          </a:prstGeom>
        </p:spPr>
      </p:pic>
    </p:spTree>
    <p:extLst>
      <p:ext uri="{BB962C8B-B14F-4D97-AF65-F5344CB8AC3E}">
        <p14:creationId xmlns:p14="http://schemas.microsoft.com/office/powerpoint/2010/main" val="37973298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ld helsida med ram">
    <p:bg>
      <p:bgPr>
        <a:solidFill>
          <a:schemeClr val="bg1"/>
        </a:solidFill>
        <a:effectLst/>
      </p:bgPr>
    </p:bg>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4FA7D033-E84D-4E84-B9C5-B8A4B4E572E0}" type="datetime1">
              <a:rPr lang="en-GB" smtClean="0"/>
              <a:t>05/11/2024</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8" name="Platshållare för bild 7"/>
          <p:cNvSpPr>
            <a:spLocks noGrp="1"/>
          </p:cNvSpPr>
          <p:nvPr>
            <p:ph type="pic" sz="quarter" idx="13" hasCustomPrompt="1"/>
          </p:nvPr>
        </p:nvSpPr>
        <p:spPr>
          <a:xfrm>
            <a:off x="487677" y="367200"/>
            <a:ext cx="11232000" cy="5366849"/>
          </a:xfrm>
          <a:solidFill>
            <a:schemeClr val="bg2"/>
          </a:solidFill>
        </p:spPr>
        <p:txBody>
          <a:bodyPr/>
          <a:lstStyle>
            <a:lvl1pPr marL="0" indent="0">
              <a:buNone/>
              <a:defRPr baseline="0"/>
            </a:lvl1pPr>
          </a:lstStyle>
          <a:p>
            <a:r>
              <a:rPr lang="sv-SE" sz="1600" dirty="0"/>
              <a:t>Infoga bild. Markera rutan du vill infoga en bild i. Välj startfliken och klicka sedan på bildbank. Välj bilden du önskar och den placeras i rutan.</a:t>
            </a:r>
          </a:p>
        </p:txBody>
      </p:sp>
    </p:spTree>
    <p:extLst>
      <p:ext uri="{BB962C8B-B14F-4D97-AF65-F5344CB8AC3E}">
        <p14:creationId xmlns:p14="http://schemas.microsoft.com/office/powerpoint/2010/main" val="2191282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 Vit ">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DB5C566A-82B4-452F-A491-F674ECDDE424}" type="datetime1">
              <a:rPr lang="en-GB" smtClean="0"/>
              <a:t>05/11/2024</a:t>
            </a:fld>
            <a:endParaRPr lang="sv-SE"/>
          </a:p>
        </p:txBody>
      </p:sp>
      <p:sp>
        <p:nvSpPr>
          <p:cNvPr id="7" name="Platshållare för sidfot 6"/>
          <p:cNvSpPr>
            <a:spLocks noGrp="1"/>
          </p:cNvSpPr>
          <p:nvPr>
            <p:ph type="ftr" sz="quarter" idx="11"/>
          </p:nvPr>
        </p:nvSpPr>
        <p:spPr/>
        <p:txBody>
          <a:bodyPr/>
          <a:lstStyle/>
          <a:p>
            <a:r>
              <a:rPr lang="sv-SE"/>
              <a:t>Dokumentnamn</a:t>
            </a:r>
            <a:endParaRPr lang="sv-SE" dirty="0"/>
          </a:p>
        </p:txBody>
      </p:sp>
      <p:sp>
        <p:nvSpPr>
          <p:cNvPr id="9" name="Platshållare för bildnummer 8"/>
          <p:cNvSpPr>
            <a:spLocks noGrp="1"/>
          </p:cNvSpPr>
          <p:nvPr>
            <p:ph type="sldNum" sz="quarter" idx="12"/>
          </p:nvPr>
        </p:nvSpPr>
        <p:spPr/>
        <p:txBody>
          <a:bodyPr/>
          <a:lstStyle/>
          <a:p>
            <a:fld id="{E8645303-2AAE-45D1-913A-B06AE6474513}" type="slidenum">
              <a:rPr lang="sv-SE" smtClean="0"/>
              <a:pPr/>
              <a:t>‹#›</a:t>
            </a:fld>
            <a:endParaRPr lang="sv-SE"/>
          </a:p>
        </p:txBody>
      </p:sp>
      <p:sp>
        <p:nvSpPr>
          <p:cNvPr id="4" name="Rubrik 3"/>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12112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Tom">
    <p:bg>
      <p:bgPr>
        <a:solidFill>
          <a:schemeClr val="accent1"/>
        </a:solidFill>
        <a:effectLst/>
      </p:bgPr>
    </p:bg>
    <p:spTree>
      <p:nvGrpSpPr>
        <p:cNvPr id="1" name=""/>
        <p:cNvGrpSpPr/>
        <p:nvPr/>
      </p:nvGrpSpPr>
      <p:grpSpPr>
        <a:xfrm>
          <a:off x="0" y="0"/>
          <a:ext cx="0" cy="0"/>
          <a:chOff x="0" y="0"/>
          <a:chExt cx="0" cy="0"/>
        </a:xfrm>
      </p:grpSpPr>
      <p:sp>
        <p:nvSpPr>
          <p:cNvPr id="8" name="Platshållare för datum 7"/>
          <p:cNvSpPr>
            <a:spLocks noGrp="1"/>
          </p:cNvSpPr>
          <p:nvPr>
            <p:ph type="dt" sz="half" idx="10"/>
          </p:nvPr>
        </p:nvSpPr>
        <p:spPr/>
        <p:txBody>
          <a:bodyPr/>
          <a:lstStyle>
            <a:lvl1pPr>
              <a:defRPr>
                <a:solidFill>
                  <a:schemeClr val="bg1"/>
                </a:solidFill>
              </a:defRPr>
            </a:lvl1pPr>
          </a:lstStyle>
          <a:p>
            <a:fld id="{1D3A614E-C1F1-4CC0-90AC-AB1A833CDE21}" type="datetime1">
              <a:rPr lang="en-GB" smtClean="0"/>
              <a:t>05/11/2024</a:t>
            </a:fld>
            <a:endParaRPr lang="sv-SE"/>
          </a:p>
        </p:txBody>
      </p:sp>
      <p:sp>
        <p:nvSpPr>
          <p:cNvPr id="9" name="Platshållare för sidfot 8"/>
          <p:cNvSpPr>
            <a:spLocks noGrp="1"/>
          </p:cNvSpPr>
          <p:nvPr>
            <p:ph type="ftr" sz="quarter" idx="11"/>
          </p:nvPr>
        </p:nvSpPr>
        <p:spPr/>
        <p:txBody>
          <a:bodyPr/>
          <a:lstStyle>
            <a:lvl1pPr>
              <a:defRPr>
                <a:solidFill>
                  <a:schemeClr val="bg1"/>
                </a:solidFill>
              </a:defRPr>
            </a:lvl1pPr>
          </a:lstStyle>
          <a:p>
            <a:r>
              <a:rPr lang="sv-SE"/>
              <a:t>Dokumentnamn</a:t>
            </a:r>
            <a:endParaRPr lang="sv-SE" dirty="0"/>
          </a:p>
        </p:txBody>
      </p:sp>
      <p:sp>
        <p:nvSpPr>
          <p:cNvPr id="10" name="Platshållare för bildnummer 9"/>
          <p:cNvSpPr>
            <a:spLocks noGrp="1"/>
          </p:cNvSpPr>
          <p:nvPr>
            <p:ph type="sldNum" sz="quarter" idx="12"/>
          </p:nvPr>
        </p:nvSpPr>
        <p:spPr/>
        <p:txBody>
          <a:bodyPr/>
          <a:lstStyle>
            <a:lvl1pPr>
              <a:defRPr>
                <a:solidFill>
                  <a:schemeClr val="bg1"/>
                </a:solidFill>
              </a:defRPr>
            </a:lvl1pPr>
          </a:lstStyle>
          <a:p>
            <a:fld id="{E8645303-2AAE-45D1-913A-B06AE6474513}" type="slidenum">
              <a:rPr lang="sv-SE" smtClean="0"/>
              <a:pPr/>
              <a:t>‹#›</a:t>
            </a:fld>
            <a:endParaRPr lang="sv-SE"/>
          </a:p>
        </p:txBody>
      </p:sp>
      <p:pic>
        <p:nvPicPr>
          <p:cNvPr id="6" name="Bildobjekt 5">
            <a:extLst>
              <a:ext uri="{FF2B5EF4-FFF2-40B4-BE49-F238E27FC236}">
                <a16:creationId xmlns:a16="http://schemas.microsoft.com/office/drawing/2014/main" id="{E5D7473B-1A76-4508-B871-2212916F4FEB}"/>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50694" y="6144717"/>
            <a:ext cx="1027457" cy="460797"/>
          </a:xfrm>
          <a:prstGeom prst="rect">
            <a:avLst/>
          </a:prstGeom>
          <a:noFill/>
          <a:ln>
            <a:noFill/>
          </a:ln>
        </p:spPr>
      </p:pic>
    </p:spTree>
    <p:extLst>
      <p:ext uri="{BB962C8B-B14F-4D97-AF65-F5344CB8AC3E}">
        <p14:creationId xmlns:p14="http://schemas.microsoft.com/office/powerpoint/2010/main" val="31230079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Rubrikbild - Grå - 16_9">
    <p:bg>
      <p:bgPr>
        <a:solidFill>
          <a:schemeClr val="bg2"/>
        </a:solidFill>
        <a:effectLst/>
      </p:bgPr>
    </p:bg>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lvl1pPr>
              <a:defRPr>
                <a:solidFill>
                  <a:schemeClr val="tx1"/>
                </a:solidFill>
              </a:defRPr>
            </a:lvl1pPr>
          </a:lstStyle>
          <a:p>
            <a:fld id="{787F9C54-A53C-4692-8ED6-F0A163EC5131}" type="datetime1">
              <a:rPr lang="en-GB" smtClean="0"/>
              <a:pPr/>
              <a:t>05/11/2024</a:t>
            </a:fld>
            <a:endParaRPr lang="sv-SE"/>
          </a:p>
        </p:txBody>
      </p:sp>
      <p:sp>
        <p:nvSpPr>
          <p:cNvPr id="11" name="Platshållare för sidfot 10"/>
          <p:cNvSpPr>
            <a:spLocks noGrp="1"/>
          </p:cNvSpPr>
          <p:nvPr>
            <p:ph type="ftr" sz="quarter" idx="11"/>
          </p:nvPr>
        </p:nvSpPr>
        <p:spPr/>
        <p:txBody>
          <a:bodyPr/>
          <a:lstStyle>
            <a:lvl1pPr>
              <a:defRPr>
                <a:solidFill>
                  <a:schemeClr val="tx1"/>
                </a:solidFill>
              </a:defRPr>
            </a:lvl1pPr>
          </a:lstStyle>
          <a:p>
            <a:r>
              <a:rPr lang="sv-SE"/>
              <a:t>Dokumentnamn</a:t>
            </a:r>
            <a:endParaRPr lang="sv-SE" dirty="0"/>
          </a:p>
        </p:txBody>
      </p:sp>
      <p:sp>
        <p:nvSpPr>
          <p:cNvPr id="12" name="Platshållare för bildnummer 11"/>
          <p:cNvSpPr>
            <a:spLocks noGrp="1"/>
          </p:cNvSpPr>
          <p:nvPr>
            <p:ph type="sldNum" sz="quarter" idx="12"/>
          </p:nvPr>
        </p:nvSpPr>
        <p:spPr/>
        <p:txBody>
          <a:bodyPr/>
          <a:lstStyle>
            <a:lvl1pPr>
              <a:defRPr>
                <a:solidFill>
                  <a:schemeClr val="tx1"/>
                </a:solidFill>
              </a:defRPr>
            </a:lvl1pPr>
          </a:lstStyle>
          <a:p>
            <a:fld id="{E8645303-2AAE-45D1-913A-B06AE6474513}" type="slidenum">
              <a:rPr lang="sv-SE" smtClean="0"/>
              <a:pPr/>
              <a:t>‹#›</a:t>
            </a:fld>
            <a:endParaRPr lang="sv-SE"/>
          </a:p>
        </p:txBody>
      </p:sp>
      <p:sp>
        <p:nvSpPr>
          <p:cNvPr id="4" name="Rubrik 3"/>
          <p:cNvSpPr>
            <a:spLocks noGrp="1"/>
          </p:cNvSpPr>
          <p:nvPr>
            <p:ph type="title"/>
          </p:nvPr>
        </p:nvSpPr>
        <p:spPr/>
        <p:txBody>
          <a:bodyPr/>
          <a:lstStyle/>
          <a:p>
            <a:r>
              <a:rPr lang="sv-SE"/>
              <a:t>Klicka här för att ändra mall för rubrikformat</a:t>
            </a:r>
          </a:p>
        </p:txBody>
      </p:sp>
      <p:pic>
        <p:nvPicPr>
          <p:cNvPr id="7" name="Bildobjekt 6">
            <a:extLst>
              <a:ext uri="{FF2B5EF4-FFF2-40B4-BE49-F238E27FC236}">
                <a16:creationId xmlns:a16="http://schemas.microsoft.com/office/drawing/2014/main" id="{88526877-F5AB-4A4C-811D-B051B13C876B}"/>
              </a:ext>
            </a:extLst>
          </p:cNvPr>
          <p:cNvPicPr>
            <a:picLocks noChangeAspect="1"/>
          </p:cNvPicPr>
          <p:nvPr userDrawn="1"/>
        </p:nvPicPr>
        <p:blipFill>
          <a:blip r:embed="rId2"/>
          <a:stretch>
            <a:fillRect/>
          </a:stretch>
        </p:blipFill>
        <p:spPr>
          <a:xfrm>
            <a:off x="10950696" y="6144717"/>
            <a:ext cx="1027457" cy="460800"/>
          </a:xfrm>
          <a:prstGeom prst="rect">
            <a:avLst/>
          </a:prstGeom>
        </p:spPr>
      </p:pic>
    </p:spTree>
    <p:extLst>
      <p:ext uri="{BB962C8B-B14F-4D97-AF65-F5344CB8AC3E}">
        <p14:creationId xmlns:p14="http://schemas.microsoft.com/office/powerpoint/2010/main" val="1987508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Rubrikbild - Lila">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482605" y="367201"/>
            <a:ext cx="9717083" cy="1299773"/>
          </a:xfrm>
        </p:spPr>
        <p:txBody>
          <a:bodyPr anchor="t" anchorCtr="0"/>
          <a:lstStyle>
            <a:lvl1pPr algn="l">
              <a:defRPr lang="sv-SE" sz="4400" b="1" kern="1200" smtClean="0">
                <a:solidFill>
                  <a:schemeClr val="bg1"/>
                </a:solidFill>
                <a:latin typeface="Times New Roman" panose="02020603050405020304" pitchFamily="18" charset="0"/>
                <a:ea typeface="+mj-ea"/>
                <a:cs typeface="Times New Roman" panose="02020603050405020304" pitchFamily="18" charset="0"/>
              </a:defRPr>
            </a:lvl1p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lvl1pPr>
              <a:defRPr>
                <a:solidFill>
                  <a:schemeClr val="bg1"/>
                </a:solidFill>
              </a:defRPr>
            </a:lvl1pPr>
          </a:lstStyle>
          <a:p>
            <a:fld id="{E7080E2E-9FE7-4C82-9A4A-29573AB0D2F6}" type="datetime1">
              <a:rPr lang="en-GB" smtClean="0"/>
              <a:t>05/11/2024</a:t>
            </a:fld>
            <a:endParaRPr lang="sv-SE"/>
          </a:p>
        </p:txBody>
      </p:sp>
      <p:sp>
        <p:nvSpPr>
          <p:cNvPr id="7" name="Platshållare för sidfot 6"/>
          <p:cNvSpPr>
            <a:spLocks noGrp="1"/>
          </p:cNvSpPr>
          <p:nvPr>
            <p:ph type="ftr" sz="quarter" idx="11"/>
          </p:nvPr>
        </p:nvSpPr>
        <p:spPr/>
        <p:txBody>
          <a:bodyPr/>
          <a:lstStyle>
            <a:lvl1pPr>
              <a:defRPr>
                <a:solidFill>
                  <a:schemeClr val="bg1"/>
                </a:solidFill>
              </a:defRPr>
            </a:lvl1pPr>
          </a:lstStyle>
          <a:p>
            <a:r>
              <a:rPr lang="sv-SE"/>
              <a:t>Dokumentnamn</a:t>
            </a:r>
            <a:endParaRPr lang="sv-SE" dirty="0"/>
          </a:p>
        </p:txBody>
      </p:sp>
      <p:sp>
        <p:nvSpPr>
          <p:cNvPr id="8" name="Platshållare för bildnummer 7"/>
          <p:cNvSpPr>
            <a:spLocks noGrp="1"/>
          </p:cNvSpPr>
          <p:nvPr>
            <p:ph type="sldNum" sz="quarter" idx="12"/>
          </p:nvPr>
        </p:nvSpPr>
        <p:spPr/>
        <p:txBody>
          <a:bodyPr/>
          <a:lstStyle>
            <a:lvl1pPr>
              <a:defRPr>
                <a:solidFill>
                  <a:schemeClr val="bg1"/>
                </a:solidFill>
              </a:defRPr>
            </a:lvl1pPr>
          </a:lstStyle>
          <a:p>
            <a:fld id="{E8645303-2AAE-45D1-913A-B06AE6474513}" type="slidenum">
              <a:rPr lang="sv-SE" smtClean="0"/>
              <a:pPr/>
              <a:t>‹#›</a:t>
            </a:fld>
            <a:endParaRPr lang="sv-SE"/>
          </a:p>
        </p:txBody>
      </p:sp>
      <p:pic>
        <p:nvPicPr>
          <p:cNvPr id="9" name="Bildobjekt 8">
            <a:extLst>
              <a:ext uri="{FF2B5EF4-FFF2-40B4-BE49-F238E27FC236}">
                <a16:creationId xmlns:a16="http://schemas.microsoft.com/office/drawing/2014/main" id="{D60DE454-0696-4909-B2A2-FC9093596CE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50694" y="6144717"/>
            <a:ext cx="1027457" cy="460797"/>
          </a:xfrm>
          <a:prstGeom prst="rect">
            <a:avLst/>
          </a:prstGeom>
          <a:noFill/>
          <a:ln>
            <a:noFill/>
          </a:ln>
        </p:spPr>
      </p:pic>
    </p:spTree>
    <p:extLst>
      <p:ext uri="{BB962C8B-B14F-4D97-AF65-F5344CB8AC3E}">
        <p14:creationId xmlns:p14="http://schemas.microsoft.com/office/powerpoint/2010/main" val="943264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Rubrikbild - Grå">
    <p:bg>
      <p:bgPr>
        <a:solidFill>
          <a:schemeClr val="bg2"/>
        </a:solidFill>
        <a:effectLst/>
      </p:bgPr>
    </p:bg>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lvl1pPr>
              <a:defRPr>
                <a:solidFill>
                  <a:schemeClr val="tx1"/>
                </a:solidFill>
              </a:defRPr>
            </a:lvl1pPr>
          </a:lstStyle>
          <a:p>
            <a:fld id="{787F9C54-A53C-4692-8ED6-F0A163EC5131}" type="datetime1">
              <a:rPr lang="en-GB" smtClean="0"/>
              <a:pPr/>
              <a:t>05/11/2024</a:t>
            </a:fld>
            <a:endParaRPr lang="sv-SE"/>
          </a:p>
        </p:txBody>
      </p:sp>
      <p:sp>
        <p:nvSpPr>
          <p:cNvPr id="11" name="Platshållare för sidfot 10"/>
          <p:cNvSpPr>
            <a:spLocks noGrp="1"/>
          </p:cNvSpPr>
          <p:nvPr>
            <p:ph type="ftr" sz="quarter" idx="11"/>
          </p:nvPr>
        </p:nvSpPr>
        <p:spPr/>
        <p:txBody>
          <a:bodyPr/>
          <a:lstStyle>
            <a:lvl1pPr>
              <a:defRPr>
                <a:solidFill>
                  <a:schemeClr val="tx1"/>
                </a:solidFill>
              </a:defRPr>
            </a:lvl1pPr>
          </a:lstStyle>
          <a:p>
            <a:r>
              <a:rPr lang="sv-SE"/>
              <a:t>Dokumentnamn</a:t>
            </a:r>
            <a:endParaRPr lang="sv-SE" dirty="0"/>
          </a:p>
        </p:txBody>
      </p:sp>
      <p:sp>
        <p:nvSpPr>
          <p:cNvPr id="12" name="Platshållare för bildnummer 11"/>
          <p:cNvSpPr>
            <a:spLocks noGrp="1"/>
          </p:cNvSpPr>
          <p:nvPr>
            <p:ph type="sldNum" sz="quarter" idx="12"/>
          </p:nvPr>
        </p:nvSpPr>
        <p:spPr/>
        <p:txBody>
          <a:bodyPr/>
          <a:lstStyle>
            <a:lvl1pPr>
              <a:defRPr>
                <a:solidFill>
                  <a:schemeClr val="tx1"/>
                </a:solidFill>
              </a:defRPr>
            </a:lvl1pPr>
          </a:lstStyle>
          <a:p>
            <a:fld id="{E8645303-2AAE-45D1-913A-B06AE6474513}" type="slidenum">
              <a:rPr lang="sv-SE" smtClean="0"/>
              <a:pPr/>
              <a:t>‹#›</a:t>
            </a:fld>
            <a:endParaRPr lang="sv-SE"/>
          </a:p>
        </p:txBody>
      </p:sp>
      <p:sp>
        <p:nvSpPr>
          <p:cNvPr id="4" name="Rubrik 3"/>
          <p:cNvSpPr>
            <a:spLocks noGrp="1"/>
          </p:cNvSpPr>
          <p:nvPr>
            <p:ph type="title"/>
          </p:nvPr>
        </p:nvSpPr>
        <p:spPr/>
        <p:txBody>
          <a:bodyPr/>
          <a:lstStyle/>
          <a:p>
            <a:r>
              <a:rPr lang="sv-SE"/>
              <a:t>Klicka här för att ändra mall för rubrikformat</a:t>
            </a:r>
          </a:p>
        </p:txBody>
      </p:sp>
      <p:pic>
        <p:nvPicPr>
          <p:cNvPr id="7" name="Bildobjekt 6">
            <a:extLst>
              <a:ext uri="{FF2B5EF4-FFF2-40B4-BE49-F238E27FC236}">
                <a16:creationId xmlns:a16="http://schemas.microsoft.com/office/drawing/2014/main" id="{88526877-F5AB-4A4C-811D-B051B13C876B}"/>
              </a:ext>
            </a:extLst>
          </p:cNvPr>
          <p:cNvPicPr>
            <a:picLocks noChangeAspect="1"/>
          </p:cNvPicPr>
          <p:nvPr userDrawn="1"/>
        </p:nvPicPr>
        <p:blipFill>
          <a:blip r:embed="rId2"/>
          <a:stretch>
            <a:fillRect/>
          </a:stretch>
        </p:blipFill>
        <p:spPr>
          <a:xfrm>
            <a:off x="10950694" y="6144717"/>
            <a:ext cx="1027457" cy="460800"/>
          </a:xfrm>
          <a:prstGeom prst="rect">
            <a:avLst/>
          </a:prstGeom>
        </p:spPr>
      </p:pic>
    </p:spTree>
    <p:extLst>
      <p:ext uri="{BB962C8B-B14F-4D97-AF65-F5344CB8AC3E}">
        <p14:creationId xmlns:p14="http://schemas.microsoft.com/office/powerpoint/2010/main" val="507845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B361D88C-5FD5-4009-95CE-B1B452696D3A}" type="datetime1">
              <a:rPr lang="en-GB" smtClean="0"/>
              <a:t>05/11/2024</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7" name="Platshållare för innehåll 6"/>
          <p:cNvSpPr>
            <a:spLocks noGrp="1"/>
          </p:cNvSpPr>
          <p:nvPr>
            <p:ph sz="quarter" idx="13"/>
          </p:nvPr>
        </p:nvSpPr>
        <p:spPr>
          <a:xfrm>
            <a:off x="492127" y="2519045"/>
            <a:ext cx="9707561"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Rubrik 2"/>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531968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lila">
    <p:bg>
      <p:bgPr>
        <a:solidFill>
          <a:schemeClr val="accent1"/>
        </a:solidFill>
        <a:effectLst/>
      </p:bgPr>
    </p:bg>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lvl1pPr>
              <a:defRPr>
                <a:solidFill>
                  <a:schemeClr val="bg1"/>
                </a:solidFill>
              </a:defRPr>
            </a:lvl1pPr>
          </a:lstStyle>
          <a:p>
            <a:fld id="{B361D88C-5FD5-4009-95CE-B1B452696D3A}" type="datetime1">
              <a:rPr lang="en-GB" smtClean="0"/>
              <a:pPr/>
              <a:t>05/11/2024</a:t>
            </a:fld>
            <a:endParaRPr lang="sv-SE"/>
          </a:p>
        </p:txBody>
      </p:sp>
      <p:sp>
        <p:nvSpPr>
          <p:cNvPr id="5" name="Platshållare för sidfot 4"/>
          <p:cNvSpPr>
            <a:spLocks noGrp="1"/>
          </p:cNvSpPr>
          <p:nvPr>
            <p:ph type="ftr" sz="quarter" idx="11"/>
          </p:nvPr>
        </p:nvSpPr>
        <p:spPr/>
        <p:txBody>
          <a:bodyPr/>
          <a:lstStyle>
            <a:lvl1pPr>
              <a:defRPr>
                <a:solidFill>
                  <a:schemeClr val="bg1"/>
                </a:solidFill>
              </a:defRPr>
            </a:lvl1pPr>
          </a:lstStyle>
          <a:p>
            <a:r>
              <a:rPr lang="sv-SE"/>
              <a:t>Dokumentnamn</a:t>
            </a:r>
            <a:endParaRPr lang="sv-SE">
              <a:solidFill>
                <a:schemeClr val="bg1"/>
              </a:solidFill>
            </a:endParaRP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E8645303-2AAE-45D1-913A-B06AE6474513}" type="slidenum">
              <a:rPr lang="sv-SE" smtClean="0"/>
              <a:pPr/>
              <a:t>‹#›</a:t>
            </a:fld>
            <a:endParaRPr lang="sv-SE"/>
          </a:p>
        </p:txBody>
      </p:sp>
      <p:sp>
        <p:nvSpPr>
          <p:cNvPr id="7" name="Platshållare för innehåll 6"/>
          <p:cNvSpPr>
            <a:spLocks noGrp="1"/>
          </p:cNvSpPr>
          <p:nvPr>
            <p:ph sz="quarter" idx="13" hasCustomPrompt="1"/>
          </p:nvPr>
        </p:nvSpPr>
        <p:spPr>
          <a:xfrm>
            <a:off x="492127" y="2519045"/>
            <a:ext cx="9707561" cy="335788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3" name="Rubrik 2"/>
          <p:cNvSpPr>
            <a:spLocks noGrp="1"/>
          </p:cNvSpPr>
          <p:nvPr>
            <p:ph type="title" hasCustomPrompt="1"/>
          </p:nvPr>
        </p:nvSpPr>
        <p:spPr/>
        <p:txBody>
          <a:bodyPr/>
          <a:lstStyle>
            <a:lvl1pPr>
              <a:defRPr>
                <a:solidFill>
                  <a:schemeClr val="bg1"/>
                </a:solidFill>
              </a:defRPr>
            </a:lvl1pPr>
          </a:lstStyle>
          <a:p>
            <a:r>
              <a:rPr lang="sv-SE"/>
              <a:t>Klicka här för att ändra format</a:t>
            </a:r>
          </a:p>
        </p:txBody>
      </p:sp>
      <p:pic>
        <p:nvPicPr>
          <p:cNvPr id="8" name="Bildobjekt 8">
            <a:extLst>
              <a:ext uri="{FF2B5EF4-FFF2-40B4-BE49-F238E27FC236}">
                <a16:creationId xmlns:a16="http://schemas.microsoft.com/office/drawing/2014/main" id="{03513A09-EA6A-4C0E-86E5-23DB24A2E669}"/>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50694" y="6144717"/>
            <a:ext cx="1027457" cy="460797"/>
          </a:xfrm>
          <a:prstGeom prst="rect">
            <a:avLst/>
          </a:prstGeom>
          <a:noFill/>
          <a:ln>
            <a:noFill/>
          </a:ln>
        </p:spPr>
      </p:pic>
    </p:spTree>
    <p:extLst>
      <p:ext uri="{BB962C8B-B14F-4D97-AF65-F5344CB8AC3E}">
        <p14:creationId xmlns:p14="http://schemas.microsoft.com/office/powerpoint/2010/main" val="920306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mörkblå">
    <p:bg>
      <p:bgPr>
        <a:solidFill>
          <a:schemeClr val="accent2"/>
        </a:solidFill>
        <a:effectLst/>
      </p:bgPr>
    </p:bg>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lvl1pPr>
              <a:defRPr>
                <a:solidFill>
                  <a:schemeClr val="bg1"/>
                </a:solidFill>
              </a:defRPr>
            </a:lvl1pPr>
          </a:lstStyle>
          <a:p>
            <a:fld id="{B361D88C-5FD5-4009-95CE-B1B452696D3A}" type="datetime1">
              <a:rPr lang="en-GB" smtClean="0"/>
              <a:pPr/>
              <a:t>05/11/2024</a:t>
            </a:fld>
            <a:endParaRPr lang="sv-SE"/>
          </a:p>
        </p:txBody>
      </p:sp>
      <p:sp>
        <p:nvSpPr>
          <p:cNvPr id="5" name="Platshållare för sidfot 4"/>
          <p:cNvSpPr>
            <a:spLocks noGrp="1"/>
          </p:cNvSpPr>
          <p:nvPr>
            <p:ph type="ftr" sz="quarter" idx="11"/>
          </p:nvPr>
        </p:nvSpPr>
        <p:spPr/>
        <p:txBody>
          <a:bodyPr/>
          <a:lstStyle>
            <a:lvl1pPr>
              <a:defRPr>
                <a:solidFill>
                  <a:schemeClr val="bg1"/>
                </a:solidFill>
              </a:defRPr>
            </a:lvl1pPr>
          </a:lstStyle>
          <a:p>
            <a:r>
              <a:rPr lang="sv-SE"/>
              <a:t>Dokumentnamn</a:t>
            </a:r>
            <a:endParaRPr lang="sv-SE">
              <a:solidFill>
                <a:schemeClr val="bg1"/>
              </a:solidFill>
            </a:endParaRPr>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E8645303-2AAE-45D1-913A-B06AE6474513}" type="slidenum">
              <a:rPr lang="sv-SE" smtClean="0"/>
              <a:pPr/>
              <a:t>‹#›</a:t>
            </a:fld>
            <a:endParaRPr lang="sv-SE"/>
          </a:p>
        </p:txBody>
      </p:sp>
      <p:sp>
        <p:nvSpPr>
          <p:cNvPr id="7" name="Platshållare för innehåll 6"/>
          <p:cNvSpPr>
            <a:spLocks noGrp="1"/>
          </p:cNvSpPr>
          <p:nvPr>
            <p:ph sz="quarter" idx="13" hasCustomPrompt="1"/>
          </p:nvPr>
        </p:nvSpPr>
        <p:spPr>
          <a:xfrm>
            <a:off x="492127" y="2519045"/>
            <a:ext cx="9707561" cy="3357880"/>
          </a:xfrm>
        </p:spPr>
        <p:txBody>
          <a:bodyPr/>
          <a:lstStyle>
            <a:lvl1pPr>
              <a:buClr>
                <a:schemeClr val="accent1"/>
              </a:buClr>
              <a:defRPr>
                <a:solidFill>
                  <a:schemeClr val="bg1"/>
                </a:solidFill>
              </a:defRPr>
            </a:lvl1pPr>
            <a:lvl2pPr>
              <a:buClr>
                <a:schemeClr val="accent1"/>
              </a:buClr>
              <a:defRPr>
                <a:solidFill>
                  <a:schemeClr val="bg1"/>
                </a:solidFill>
              </a:defRPr>
            </a:lvl2pPr>
            <a:lvl3pPr>
              <a:buClr>
                <a:schemeClr val="accent1"/>
              </a:buClr>
              <a:defRPr>
                <a:solidFill>
                  <a:schemeClr val="bg1"/>
                </a:solidFill>
              </a:defRPr>
            </a:lvl3pPr>
            <a:lvl4pPr>
              <a:buClr>
                <a:schemeClr val="accent1"/>
              </a:buClr>
              <a:defRPr>
                <a:solidFill>
                  <a:schemeClr val="bg1"/>
                </a:solidFill>
              </a:defRPr>
            </a:lvl4pPr>
            <a:lvl5pPr>
              <a:buClr>
                <a:schemeClr val="accent1"/>
              </a:buClr>
              <a:defRPr>
                <a:solidFill>
                  <a:schemeClr val="bg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3" name="Rubrik 2"/>
          <p:cNvSpPr>
            <a:spLocks noGrp="1"/>
          </p:cNvSpPr>
          <p:nvPr>
            <p:ph type="title" hasCustomPrompt="1"/>
          </p:nvPr>
        </p:nvSpPr>
        <p:spPr/>
        <p:txBody>
          <a:bodyPr/>
          <a:lstStyle>
            <a:lvl1pPr>
              <a:defRPr>
                <a:solidFill>
                  <a:schemeClr val="bg1"/>
                </a:solidFill>
              </a:defRPr>
            </a:lvl1pPr>
          </a:lstStyle>
          <a:p>
            <a:r>
              <a:rPr lang="sv-SE"/>
              <a:t>Klicka här för att ändra format</a:t>
            </a:r>
          </a:p>
        </p:txBody>
      </p:sp>
      <p:pic>
        <p:nvPicPr>
          <p:cNvPr id="9" name="Bildobjekt 8">
            <a:extLst>
              <a:ext uri="{FF2B5EF4-FFF2-40B4-BE49-F238E27FC236}">
                <a16:creationId xmlns:a16="http://schemas.microsoft.com/office/drawing/2014/main" id="{8288FF58-32EB-4B92-988D-10154E835FAF}"/>
              </a:ext>
            </a:extLst>
          </p:cNvPr>
          <p:cNvPicPr>
            <a:picLocks noChangeAspect="1"/>
          </p:cNvPicPr>
          <p:nvPr userDrawn="1"/>
        </p:nvPicPr>
        <p:blipFill>
          <a:blip r:embed="rId2"/>
          <a:stretch>
            <a:fillRect/>
          </a:stretch>
        </p:blipFill>
        <p:spPr>
          <a:xfrm>
            <a:off x="10950694" y="6144717"/>
            <a:ext cx="1027457" cy="460797"/>
          </a:xfrm>
          <a:prstGeom prst="rect">
            <a:avLst/>
          </a:prstGeom>
        </p:spPr>
      </p:pic>
    </p:spTree>
    <p:extLst>
      <p:ext uri="{BB962C8B-B14F-4D97-AF65-F5344CB8AC3E}">
        <p14:creationId xmlns:p14="http://schemas.microsoft.com/office/powerpoint/2010/main" val="315055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tre innehåll ">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1D29B665-A36A-42B8-BFE4-06B47C7189A7}" type="datetime1">
              <a:rPr lang="en-GB" smtClean="0"/>
              <a:t>05/11/2024</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3" name="Rubrik 2"/>
          <p:cNvSpPr>
            <a:spLocks noGrp="1"/>
          </p:cNvSpPr>
          <p:nvPr>
            <p:ph type="title"/>
          </p:nvPr>
        </p:nvSpPr>
        <p:spPr/>
        <p:txBody>
          <a:bodyPr/>
          <a:lstStyle/>
          <a:p>
            <a:r>
              <a:rPr lang="sv-SE"/>
              <a:t>Klicka här för att ändra mall för rubrikformat</a:t>
            </a:r>
          </a:p>
        </p:txBody>
      </p:sp>
      <p:sp>
        <p:nvSpPr>
          <p:cNvPr id="8" name="Platshållare för innehåll 7"/>
          <p:cNvSpPr>
            <a:spLocks noGrp="1"/>
          </p:cNvSpPr>
          <p:nvPr>
            <p:ph sz="quarter" idx="19"/>
          </p:nvPr>
        </p:nvSpPr>
        <p:spPr>
          <a:xfrm>
            <a:off x="492127" y="2519205"/>
            <a:ext cx="3580800" cy="335772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innehåll 10"/>
          <p:cNvSpPr>
            <a:spLocks noGrp="1"/>
          </p:cNvSpPr>
          <p:nvPr>
            <p:ph sz="quarter" idx="20"/>
          </p:nvPr>
        </p:nvSpPr>
        <p:spPr>
          <a:xfrm>
            <a:off x="4314720" y="2519205"/>
            <a:ext cx="3580800" cy="335772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5" name="Platshållare för innehåll 14"/>
          <p:cNvSpPr>
            <a:spLocks noGrp="1"/>
          </p:cNvSpPr>
          <p:nvPr>
            <p:ph sz="quarter" idx="21"/>
          </p:nvPr>
        </p:nvSpPr>
        <p:spPr>
          <a:xfrm>
            <a:off x="8137313" y="2519205"/>
            <a:ext cx="3580800" cy="335772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22158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med två innehåll ">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A2CEC977-2A0B-4053-8D31-014D1E4F8369}" type="datetime1">
              <a:rPr lang="en-GB" smtClean="0"/>
              <a:t>05/11/2024</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3" name="Rubrik 2"/>
          <p:cNvSpPr>
            <a:spLocks noGrp="1"/>
          </p:cNvSpPr>
          <p:nvPr>
            <p:ph type="title"/>
          </p:nvPr>
        </p:nvSpPr>
        <p:spPr/>
        <p:txBody>
          <a:bodyPr/>
          <a:lstStyle/>
          <a:p>
            <a:r>
              <a:rPr lang="sv-SE"/>
              <a:t>Klicka här för att ändra mall för rubrikformat</a:t>
            </a:r>
          </a:p>
        </p:txBody>
      </p:sp>
      <p:sp>
        <p:nvSpPr>
          <p:cNvPr id="10" name="Platshållare för innehåll 9"/>
          <p:cNvSpPr>
            <a:spLocks noGrp="1"/>
          </p:cNvSpPr>
          <p:nvPr>
            <p:ph sz="quarter" idx="18"/>
          </p:nvPr>
        </p:nvSpPr>
        <p:spPr>
          <a:xfrm>
            <a:off x="492127" y="2519045"/>
            <a:ext cx="5496000"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3" name="Platshållare för innehåll 12"/>
          <p:cNvSpPr>
            <a:spLocks noGrp="1"/>
          </p:cNvSpPr>
          <p:nvPr>
            <p:ph sz="quarter" idx="19"/>
          </p:nvPr>
        </p:nvSpPr>
        <p:spPr>
          <a:xfrm>
            <a:off x="6215711" y="2519363"/>
            <a:ext cx="5496000"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536664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82605" y="365126"/>
            <a:ext cx="9717083" cy="1299772"/>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492126" y="2519046"/>
            <a:ext cx="9707562" cy="3343873"/>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482600" y="6237031"/>
            <a:ext cx="1200000" cy="144000"/>
          </a:xfrm>
          <a:prstGeom prst="rect">
            <a:avLst/>
          </a:prstGeom>
        </p:spPr>
        <p:txBody>
          <a:bodyPr vert="horz" lIns="0" tIns="0" rIns="0" bIns="0" rtlCol="0" anchor="ctr"/>
          <a:lstStyle>
            <a:lvl1pPr algn="l">
              <a:lnSpc>
                <a:spcPct val="100000"/>
              </a:lnSpc>
              <a:defRPr sz="1000" b="1">
                <a:solidFill>
                  <a:schemeClr val="tx1"/>
                </a:solidFill>
                <a:latin typeface="Arial" panose="020B0604020202020204" pitchFamily="34" charset="0"/>
                <a:cs typeface="Arial" panose="020B0604020202020204" pitchFamily="34" charset="0"/>
              </a:defRPr>
            </a:lvl1pPr>
          </a:lstStyle>
          <a:p>
            <a:fld id="{C860D557-8C78-4396-8E76-5AC33502253C}" type="datetime1">
              <a:rPr lang="en-GB" smtClean="0"/>
              <a:pPr/>
              <a:t>05/11/2024</a:t>
            </a:fld>
            <a:endParaRPr lang="sv-SE"/>
          </a:p>
        </p:txBody>
      </p:sp>
      <p:sp>
        <p:nvSpPr>
          <p:cNvPr id="5" name="Platshållare för sidfot 4"/>
          <p:cNvSpPr>
            <a:spLocks noGrp="1"/>
          </p:cNvSpPr>
          <p:nvPr>
            <p:ph type="ftr" sz="quarter" idx="3"/>
          </p:nvPr>
        </p:nvSpPr>
        <p:spPr>
          <a:xfrm>
            <a:off x="482600" y="6072004"/>
            <a:ext cx="4114800" cy="144000"/>
          </a:xfrm>
          <a:prstGeom prst="rect">
            <a:avLst/>
          </a:prstGeom>
        </p:spPr>
        <p:txBody>
          <a:bodyPr vert="horz" lIns="0" tIns="0" rIns="0" bIns="0" rtlCol="0" anchor="ctr"/>
          <a:lstStyle>
            <a:lvl1pPr algn="l">
              <a:lnSpc>
                <a:spcPct val="100000"/>
              </a:lnSpc>
              <a:defRPr sz="1000" b="1">
                <a:solidFill>
                  <a:schemeClr val="tx1"/>
                </a:solidFill>
                <a:latin typeface="Arial" panose="020B0604020202020204" pitchFamily="34" charset="0"/>
                <a:cs typeface="Arial" panose="020B0604020202020204" pitchFamily="34" charset="0"/>
              </a:defRPr>
            </a:lvl1pPr>
          </a:lstStyle>
          <a:p>
            <a:r>
              <a:rPr lang="sv-SE" dirty="0"/>
              <a:t>Dokumentnamn</a:t>
            </a:r>
          </a:p>
        </p:txBody>
      </p:sp>
      <p:sp>
        <p:nvSpPr>
          <p:cNvPr id="6" name="Platshållare för bildnummer 5"/>
          <p:cNvSpPr>
            <a:spLocks noGrp="1"/>
          </p:cNvSpPr>
          <p:nvPr>
            <p:ph type="sldNum" sz="quarter" idx="4"/>
          </p:nvPr>
        </p:nvSpPr>
        <p:spPr>
          <a:xfrm>
            <a:off x="478367" y="6402058"/>
            <a:ext cx="720000" cy="144000"/>
          </a:xfrm>
          <a:prstGeom prst="rect">
            <a:avLst/>
          </a:prstGeom>
        </p:spPr>
        <p:txBody>
          <a:bodyPr vert="horz" lIns="0" tIns="0" rIns="0" bIns="0" rtlCol="0" anchor="ctr"/>
          <a:lstStyle>
            <a:lvl1pPr algn="l">
              <a:defRPr sz="1000" b="1">
                <a:solidFill>
                  <a:schemeClr val="tx1"/>
                </a:solidFill>
                <a:latin typeface="Arial" panose="020B0604020202020204" pitchFamily="34" charset="0"/>
                <a:cs typeface="Arial" panose="020B0604020202020204" pitchFamily="34" charset="0"/>
              </a:defRPr>
            </a:lvl1pPr>
          </a:lstStyle>
          <a:p>
            <a:fld id="{E8645303-2AAE-45D1-913A-B06AE6474513}" type="slidenum">
              <a:rPr lang="sv-SE" smtClean="0"/>
              <a:pPr/>
              <a:t>‹#›</a:t>
            </a:fld>
            <a:endParaRPr lang="sv-SE"/>
          </a:p>
        </p:txBody>
      </p:sp>
      <p:pic>
        <p:nvPicPr>
          <p:cNvPr id="9" name="Bildobjekt 8">
            <a:extLst>
              <a:ext uri="{FF2B5EF4-FFF2-40B4-BE49-F238E27FC236}">
                <a16:creationId xmlns:a16="http://schemas.microsoft.com/office/drawing/2014/main" id="{536C53BE-3354-4DED-819E-0213B22BF64A}"/>
              </a:ext>
            </a:extLst>
          </p:cNvPr>
          <p:cNvPicPr>
            <a:picLocks noChangeAspect="1"/>
          </p:cNvPicPr>
          <p:nvPr userDrawn="1"/>
        </p:nvPicPr>
        <p:blipFill>
          <a:blip r:embed="rId23"/>
          <a:stretch>
            <a:fillRect/>
          </a:stretch>
        </p:blipFill>
        <p:spPr>
          <a:xfrm>
            <a:off x="10950694" y="6144717"/>
            <a:ext cx="1027457" cy="460800"/>
          </a:xfrm>
          <a:prstGeom prst="rect">
            <a:avLst/>
          </a:prstGeom>
        </p:spPr>
      </p:pic>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68" r:id="rId1"/>
    <p:sldLayoutId id="2147483649" r:id="rId2"/>
    <p:sldLayoutId id="2147483663" r:id="rId3"/>
    <p:sldLayoutId id="2147483656" r:id="rId4"/>
    <p:sldLayoutId id="2147483667" r:id="rId5"/>
    <p:sldLayoutId id="2147483673" r:id="rId6"/>
    <p:sldLayoutId id="2147483674" r:id="rId7"/>
    <p:sldLayoutId id="2147483658" r:id="rId8"/>
    <p:sldLayoutId id="2147483659" r:id="rId9"/>
    <p:sldLayoutId id="2147483669" r:id="rId10"/>
    <p:sldLayoutId id="2147483666" r:id="rId11"/>
    <p:sldLayoutId id="2147483652" r:id="rId12"/>
    <p:sldLayoutId id="2147483671" r:id="rId13"/>
    <p:sldLayoutId id="2147483664" r:id="rId14"/>
    <p:sldLayoutId id="2147483670" r:id="rId15"/>
    <p:sldLayoutId id="2147483672" r:id="rId16"/>
    <p:sldLayoutId id="2147483661" r:id="rId17"/>
    <p:sldLayoutId id="2147483651" r:id="rId18"/>
    <p:sldLayoutId id="2147483662" r:id="rId19"/>
    <p:sldLayoutId id="2147483655" r:id="rId20"/>
    <p:sldLayoutId id="2147483675" r:id="rId21"/>
  </p:sldLayoutIdLst>
  <p:hf sldNum="0" hdr="0" ftr="0" dt="0"/>
  <p:txStyles>
    <p:titleStyle>
      <a:lvl1pPr algn="l" defTabSz="685800" rtl="0" eaLnBrk="1" latinLnBrk="0" hangingPunct="1">
        <a:lnSpc>
          <a:spcPct val="100000"/>
        </a:lnSpc>
        <a:spcBef>
          <a:spcPct val="0"/>
        </a:spcBef>
        <a:buNone/>
        <a:defRPr sz="4400" b="1" kern="1200">
          <a:solidFill>
            <a:schemeClr val="accent1"/>
          </a:solidFill>
          <a:latin typeface="Times New Roman" panose="02020603050405020304" pitchFamily="18" charset="0"/>
          <a:ea typeface="+mj-ea"/>
          <a:cs typeface="Times New Roman" panose="02020603050405020304" pitchFamily="18" charset="0"/>
        </a:defRPr>
      </a:lvl1pPr>
    </p:titleStyle>
    <p:bodyStyle>
      <a:lvl1pPr marL="265113" indent="-265113" algn="l" defTabSz="685800" rtl="0" eaLnBrk="1" latinLnBrk="0" hangingPunct="1">
        <a:lnSpc>
          <a:spcPct val="100000"/>
        </a:lnSpc>
        <a:spcBef>
          <a:spcPts val="750"/>
        </a:spcBef>
        <a:buClr>
          <a:schemeClr val="accent1"/>
        </a:buClr>
        <a:buSzPct val="100000"/>
        <a:buFont typeface="Times New Roman" panose="02020603050405020304" pitchFamily="18" charset="0"/>
        <a:buChar char="►"/>
        <a:defRPr sz="1800" kern="1200">
          <a:solidFill>
            <a:schemeClr val="tx1"/>
          </a:solidFill>
          <a:latin typeface="+mn-lt"/>
          <a:ea typeface="+mn-ea"/>
          <a:cs typeface="Times New Roman" panose="02020603050405020304" pitchFamily="18" charset="0"/>
        </a:defRPr>
      </a:lvl1pPr>
      <a:lvl2pPr marL="54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1800" kern="1200">
          <a:solidFill>
            <a:schemeClr val="tx1"/>
          </a:solidFill>
          <a:latin typeface="+mn-lt"/>
          <a:ea typeface="+mn-ea"/>
          <a:cs typeface="Times New Roman" panose="02020603050405020304" pitchFamily="18" charset="0"/>
        </a:defRPr>
      </a:lvl2pPr>
      <a:lvl3pPr marL="72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1800" kern="1200">
          <a:solidFill>
            <a:schemeClr val="tx1"/>
          </a:solidFill>
          <a:latin typeface="+mn-lt"/>
          <a:ea typeface="+mn-ea"/>
          <a:cs typeface="Times New Roman" panose="02020603050405020304" pitchFamily="18" charset="0"/>
        </a:defRPr>
      </a:lvl3pPr>
      <a:lvl4pPr marL="90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1800" kern="1200">
          <a:solidFill>
            <a:schemeClr val="tx1"/>
          </a:solidFill>
          <a:latin typeface="+mn-lt"/>
          <a:ea typeface="+mn-ea"/>
          <a:cs typeface="Times New Roman" panose="02020603050405020304" pitchFamily="18" charset="0"/>
        </a:defRPr>
      </a:lvl4pPr>
      <a:lvl5pPr marL="108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1800" kern="1200">
          <a:solidFill>
            <a:schemeClr val="tx1"/>
          </a:solidFill>
          <a:latin typeface="+mn-lt"/>
          <a:ea typeface="+mn-ea"/>
          <a:cs typeface="Times New Roman" panose="02020603050405020304" pitchFamily="18"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7379" userDrawn="1">
          <p15:clr>
            <a:srgbClr val="F26B43"/>
          </p15:clr>
        </p15:guide>
        <p15:guide id="3" pos="3840" userDrawn="1">
          <p15:clr>
            <a:srgbClr val="F26B43"/>
          </p15:clr>
        </p15:guide>
        <p15:guide id="9" pos="301" userDrawn="1">
          <p15:clr>
            <a:srgbClr val="F26B43"/>
          </p15:clr>
        </p15:guide>
        <p15:guide id="11" pos="6425" userDrawn="1">
          <p15:clr>
            <a:srgbClr val="F26B43"/>
          </p15:clr>
        </p15:guide>
        <p15:guide id="12" orient="horz" pos="1049" userDrawn="1">
          <p15:clr>
            <a:srgbClr val="F26B43"/>
          </p15:clr>
        </p15:guide>
        <p15:guide id="14" orient="horz" pos="4315" userDrawn="1">
          <p15:clr>
            <a:srgbClr val="F26B43"/>
          </p15:clr>
        </p15:guide>
        <p15:guide id="15" orient="horz" pos="3702" userDrawn="1">
          <p15:clr>
            <a:srgbClr val="F26B43"/>
          </p15:clr>
        </p15:guide>
        <p15:guide id="16" orient="horz" pos="3612" userDrawn="1">
          <p15:clr>
            <a:srgbClr val="F26B43"/>
          </p15:clr>
        </p15:guide>
        <p15:guide id="17" userDrawn="1">
          <p15:clr>
            <a:srgbClr val="F26B43"/>
          </p15:clr>
        </p15:guide>
        <p15:guide id="18" pos="7680" userDrawn="1">
          <p15:clr>
            <a:srgbClr val="F26B43"/>
          </p15:clr>
        </p15:guide>
        <p15:guide id="19" orient="horz" pos="232" userDrawn="1">
          <p15:clr>
            <a:srgbClr val="F26B43"/>
          </p15:clr>
        </p15:guide>
        <p15:guide id="20" orient="horz" pos="413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45A293-2737-40B8-8847-4DFE5AC3460A}"/>
              </a:ext>
            </a:extLst>
          </p:cNvPr>
          <p:cNvSpPr>
            <a:spLocks noGrp="1"/>
          </p:cNvSpPr>
          <p:nvPr>
            <p:ph type="title"/>
          </p:nvPr>
        </p:nvSpPr>
        <p:spPr>
          <a:xfrm>
            <a:off x="1748697" y="1408480"/>
            <a:ext cx="9587517" cy="1723027"/>
          </a:xfrm>
        </p:spPr>
        <p:txBody>
          <a:bodyPr vert="horz" lIns="0" tIns="0" rIns="0" bIns="0" rtlCol="0" anchor="t" anchorCtr="0">
            <a:normAutofit/>
          </a:bodyPr>
          <a:lstStyle/>
          <a:p>
            <a:r>
              <a:rPr lang="sv-SE" dirty="0"/>
              <a:t>Verksamhetsplan 2025</a:t>
            </a:r>
            <a:br>
              <a:rPr lang="sv-SE" sz="4200" dirty="0"/>
            </a:br>
            <a:br>
              <a:rPr lang="sv-SE" sz="4200" dirty="0"/>
            </a:br>
            <a:endParaRPr lang="sv-SE" sz="1400" b="0" kern="1200" dirty="0">
              <a:latin typeface="Arial" panose="020B0604020202020204" pitchFamily="34" charset="0"/>
              <a:cs typeface="Arial" panose="020B0604020202020204" pitchFamily="34" charset="0"/>
            </a:endParaRPr>
          </a:p>
        </p:txBody>
      </p:sp>
      <p:sp>
        <p:nvSpPr>
          <p:cNvPr id="4" name="Rubrik 1">
            <a:extLst>
              <a:ext uri="{FF2B5EF4-FFF2-40B4-BE49-F238E27FC236}">
                <a16:creationId xmlns:a16="http://schemas.microsoft.com/office/drawing/2014/main" id="{2EED69F5-A557-B56F-D868-75AA19D73398}"/>
              </a:ext>
            </a:extLst>
          </p:cNvPr>
          <p:cNvSpPr txBox="1">
            <a:spLocks/>
          </p:cNvSpPr>
          <p:nvPr/>
        </p:nvSpPr>
        <p:spPr>
          <a:xfrm>
            <a:off x="1748696" y="2526054"/>
            <a:ext cx="9587517" cy="1723027"/>
          </a:xfrm>
          <a:prstGeom prst="rect">
            <a:avLst/>
          </a:prstGeom>
        </p:spPr>
        <p:txBody>
          <a:bodyPr vert="horz" lIns="0" tIns="0" rIns="0" bIns="0" rtlCol="0" anchor="t" anchorCtr="0">
            <a:normAutofit/>
          </a:bodyPr>
          <a:lstStyle>
            <a:lvl1pPr algn="l" defTabSz="685800" rtl="0" eaLnBrk="1" latinLnBrk="0" hangingPunct="1">
              <a:lnSpc>
                <a:spcPct val="100000"/>
              </a:lnSpc>
              <a:spcBef>
                <a:spcPct val="0"/>
              </a:spcBef>
              <a:buNone/>
              <a:defRPr sz="4400" b="1" kern="1200">
                <a:solidFill>
                  <a:schemeClr val="accent1"/>
                </a:solidFill>
                <a:latin typeface="Times New Roman" panose="02020603050405020304" pitchFamily="18" charset="0"/>
                <a:ea typeface="+mj-ea"/>
                <a:cs typeface="Times New Roman" panose="02020603050405020304" pitchFamily="18" charset="0"/>
              </a:defRPr>
            </a:lvl1pPr>
          </a:lstStyle>
          <a:p>
            <a:r>
              <a:rPr lang="sv-SE" sz="2800" dirty="0"/>
              <a:t>Vision Göteborg</a:t>
            </a:r>
            <a:br>
              <a:rPr lang="sv-SE" sz="2800" dirty="0"/>
            </a:br>
            <a:br>
              <a:rPr lang="sv-SE" sz="2800" dirty="0"/>
            </a:br>
            <a:endParaRPr lang="sv-SE" sz="28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8923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006C3C-4649-4A18-B46E-4704428E19DD}"/>
              </a:ext>
            </a:extLst>
          </p:cNvPr>
          <p:cNvSpPr txBox="1">
            <a:spLocks/>
          </p:cNvSpPr>
          <p:nvPr/>
        </p:nvSpPr>
        <p:spPr>
          <a:xfrm>
            <a:off x="1208203" y="2078864"/>
            <a:ext cx="8257508" cy="3248026"/>
          </a:xfrm>
          <a:prstGeom prst="rect">
            <a:avLst/>
          </a:prstGeom>
        </p:spPr>
        <p:txBody>
          <a:bodyPr vert="horz" lIns="0" tIns="0" rIns="0" bIns="0" rtlCol="0">
            <a:normAutofit/>
          </a:bodyPr>
          <a:lstStyle>
            <a:lvl1pPr marL="265113" indent="-265113" algn="l" defTabSz="685800" rtl="0" eaLnBrk="1" latinLnBrk="0" hangingPunct="1">
              <a:lnSpc>
                <a:spcPct val="100000"/>
              </a:lnSpc>
              <a:spcBef>
                <a:spcPts val="750"/>
              </a:spcBef>
              <a:buClr>
                <a:schemeClr val="accent1"/>
              </a:buClr>
              <a:buSzPct val="10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1pPr>
            <a:lvl2pPr marL="54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72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90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08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98835" indent="-198835" defTabSz="514350">
              <a:spcBef>
                <a:spcPts val="563"/>
              </a:spcBef>
              <a:buClr>
                <a:srgbClr val="8144AE"/>
              </a:buClr>
            </a:pPr>
            <a:r>
              <a:rPr lang="sv-SE" sz="2400" dirty="0">
                <a:solidFill>
                  <a:prstClr val="black"/>
                </a:solidFill>
                <a:latin typeface="Arial" panose="020B0604020202020204" pitchFamily="34" charset="0"/>
                <a:cs typeface="Arial" panose="020B0604020202020204" pitchFamily="34" charset="0"/>
              </a:rPr>
              <a:t>Utreda Avenbokens ägarskap</a:t>
            </a:r>
          </a:p>
          <a:p>
            <a:pPr marL="198835" indent="-198835" defTabSz="514350">
              <a:spcBef>
                <a:spcPts val="563"/>
              </a:spcBef>
              <a:buClr>
                <a:srgbClr val="8144AE"/>
              </a:buClr>
            </a:pPr>
            <a:r>
              <a:rPr lang="sv-SE" sz="2400" dirty="0">
                <a:solidFill>
                  <a:prstClr val="black"/>
                </a:solidFill>
                <a:latin typeface="Arial" panose="020B0604020202020204" pitchFamily="34" charset="0"/>
                <a:cs typeface="Arial" panose="020B0604020202020204" pitchFamily="34" charset="0"/>
              </a:rPr>
              <a:t>Utveckla arbetsinstruktioner </a:t>
            </a:r>
          </a:p>
          <a:p>
            <a:pPr marL="198835" indent="-198835" defTabSz="514350">
              <a:spcBef>
                <a:spcPts val="563"/>
              </a:spcBef>
              <a:buClr>
                <a:srgbClr val="8144AE"/>
              </a:buClr>
            </a:pPr>
            <a:r>
              <a:rPr lang="sv-SE" sz="2400" dirty="0">
                <a:solidFill>
                  <a:prstClr val="black"/>
                </a:solidFill>
                <a:latin typeface="Arial" panose="020B0604020202020204" pitchFamily="34" charset="0"/>
                <a:cs typeface="Arial" panose="020B0604020202020204" pitchFamily="34" charset="0"/>
              </a:rPr>
              <a:t>Utveckla facklig handbok</a:t>
            </a:r>
          </a:p>
          <a:p>
            <a:pPr marL="198835" indent="-198835" defTabSz="514350">
              <a:spcBef>
                <a:spcPts val="563"/>
              </a:spcBef>
              <a:buClr>
                <a:srgbClr val="8144AE"/>
              </a:buClr>
            </a:pPr>
            <a:r>
              <a:rPr lang="sv-SE" sz="2400" dirty="0">
                <a:solidFill>
                  <a:prstClr val="black"/>
                </a:solidFill>
                <a:latin typeface="Arial" panose="020B0604020202020204" pitchFamily="34" charset="0"/>
                <a:cs typeface="Arial" panose="020B0604020202020204" pitchFamily="34" charset="0"/>
              </a:rPr>
              <a:t>Utveckla ekonomisk administration</a:t>
            </a:r>
          </a:p>
          <a:p>
            <a:pPr marL="198835" indent="-198835" defTabSz="514350">
              <a:spcBef>
                <a:spcPts val="563"/>
              </a:spcBef>
              <a:buClr>
                <a:srgbClr val="8144AE"/>
              </a:buClr>
            </a:pPr>
            <a:r>
              <a:rPr lang="sv-SE" sz="2400" dirty="0">
                <a:solidFill>
                  <a:prstClr val="black"/>
                </a:solidFill>
                <a:latin typeface="Arial" panose="020B0604020202020204" pitchFamily="34" charset="0"/>
                <a:cs typeface="Arial" panose="020B0604020202020204" pitchFamily="34" charset="0"/>
              </a:rPr>
              <a:t>Utreda hur Vision Göteborg seniorer kan nyttjas mer i avdelningens verksamhet</a:t>
            </a:r>
          </a:p>
        </p:txBody>
      </p:sp>
      <p:pic>
        <p:nvPicPr>
          <p:cNvPr id="5" name="Picture 2" descr="lön2_rgb_hires">
            <a:extLst>
              <a:ext uri="{FF2B5EF4-FFF2-40B4-BE49-F238E27FC236}">
                <a16:creationId xmlns:a16="http://schemas.microsoft.com/office/drawing/2014/main" id="{234F65A9-D524-4B88-8FE1-CF525D65E49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206506" y="1531110"/>
            <a:ext cx="2518410" cy="2518410"/>
          </a:xfrm>
          <a:prstGeom prst="rect">
            <a:avLst/>
          </a:prstGeom>
          <a:noFill/>
          <a:extLst>
            <a:ext uri="{909E8E84-426E-40DD-AFC4-6F175D3DCCD1}">
              <a14:hiddenFill xmlns:a14="http://schemas.microsoft.com/office/drawing/2010/main">
                <a:solidFill>
                  <a:srgbClr val="FFFFFF"/>
                </a:solidFill>
              </a14:hiddenFill>
            </a:ext>
          </a:extLst>
        </p:spPr>
      </p:pic>
      <p:sp>
        <p:nvSpPr>
          <p:cNvPr id="2" name="Rubrik 1">
            <a:extLst>
              <a:ext uri="{FF2B5EF4-FFF2-40B4-BE49-F238E27FC236}">
                <a16:creationId xmlns:a16="http://schemas.microsoft.com/office/drawing/2014/main" id="{8545A293-2737-40B8-8847-4DFE5AC3460A}"/>
              </a:ext>
            </a:extLst>
          </p:cNvPr>
          <p:cNvSpPr>
            <a:spLocks noGrp="1"/>
          </p:cNvSpPr>
          <p:nvPr>
            <p:ph type="title"/>
          </p:nvPr>
        </p:nvSpPr>
        <p:spPr>
          <a:xfrm>
            <a:off x="1047381" y="436844"/>
            <a:ext cx="9717083" cy="1299772"/>
          </a:xfrm>
        </p:spPr>
        <p:txBody>
          <a:bodyPr vert="horz" lIns="0" tIns="0" rIns="0" bIns="0" rtlCol="0" anchor="t" anchorCtr="0">
            <a:normAutofit/>
          </a:bodyPr>
          <a:lstStyle/>
          <a:p>
            <a:r>
              <a:rPr lang="sv-SE" b="1" kern="1200" dirty="0">
                <a:latin typeface="Times New Roman" panose="02020603050405020304" pitchFamily="18" charset="0"/>
                <a:ea typeface="+mj-ea"/>
                <a:cs typeface="Times New Roman" panose="02020603050405020304" pitchFamily="18" charset="0"/>
              </a:rPr>
              <a:t>Administration</a:t>
            </a:r>
          </a:p>
        </p:txBody>
      </p:sp>
    </p:spTree>
    <p:extLst>
      <p:ext uri="{BB962C8B-B14F-4D97-AF65-F5344CB8AC3E}">
        <p14:creationId xmlns:p14="http://schemas.microsoft.com/office/powerpoint/2010/main" val="2979118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5AF691-12CA-A10C-6A78-87033D529FFA}"/>
              </a:ext>
            </a:extLst>
          </p:cNvPr>
          <p:cNvSpPr>
            <a:spLocks noGrp="1"/>
          </p:cNvSpPr>
          <p:nvPr>
            <p:ph type="title"/>
          </p:nvPr>
        </p:nvSpPr>
        <p:spPr>
          <a:xfrm>
            <a:off x="1159261" y="918338"/>
            <a:ext cx="9717083" cy="1372234"/>
          </a:xfrm>
        </p:spPr>
        <p:txBody>
          <a:bodyPr/>
          <a:lstStyle/>
          <a:p>
            <a:pPr>
              <a:lnSpc>
                <a:spcPct val="107000"/>
              </a:lnSpc>
              <a:spcAft>
                <a:spcPts val="800"/>
              </a:spcAft>
            </a:pPr>
            <a:br>
              <a:rPr lang="sv-SE" sz="2800" b="1" kern="100" dirty="0">
                <a:solidFill>
                  <a:srgbClr val="210061"/>
                </a:solidFill>
                <a:effectLst/>
                <a:latin typeface="Times New Roman" panose="02020603050405020304" pitchFamily="18" charset="0"/>
                <a:ea typeface="Calibri" panose="020F0502020204030204" pitchFamily="34" charset="0"/>
                <a:cs typeface="Arial" panose="020B0604020202020204" pitchFamily="34" charset="0"/>
              </a:rPr>
            </a:br>
            <a:r>
              <a:rPr lang="sv-SE" sz="2800" b="1" kern="100" dirty="0">
                <a:solidFill>
                  <a:srgbClr val="210061"/>
                </a:solidFill>
                <a:effectLst/>
                <a:latin typeface="Times New Roman" panose="02020603050405020304" pitchFamily="18" charset="0"/>
                <a:ea typeface="Calibri" panose="020F0502020204030204" pitchFamily="34" charset="0"/>
                <a:cs typeface="Arial" panose="020B0604020202020204" pitchFamily="34" charset="0"/>
              </a:rPr>
              <a:t>16 - Proposition verksamhetsplan</a:t>
            </a:r>
            <a:endParaRPr lang="sv-SE" sz="2800" dirty="0"/>
          </a:p>
        </p:txBody>
      </p:sp>
      <p:sp>
        <p:nvSpPr>
          <p:cNvPr id="4" name="Rubrik 1">
            <a:extLst>
              <a:ext uri="{FF2B5EF4-FFF2-40B4-BE49-F238E27FC236}">
                <a16:creationId xmlns:a16="http://schemas.microsoft.com/office/drawing/2014/main" id="{4C24961B-6A5A-3043-B684-B721672F7415}"/>
              </a:ext>
            </a:extLst>
          </p:cNvPr>
          <p:cNvSpPr txBox="1">
            <a:spLocks/>
          </p:cNvSpPr>
          <p:nvPr/>
        </p:nvSpPr>
        <p:spPr>
          <a:xfrm>
            <a:off x="1159260" y="2779776"/>
            <a:ext cx="9717083" cy="2839212"/>
          </a:xfrm>
          <a:prstGeom prst="rect">
            <a:avLst/>
          </a:prstGeom>
        </p:spPr>
        <p:txBody>
          <a:bodyPr vert="horz" lIns="0" tIns="0" rIns="0" bIns="0" rtlCol="0" anchor="t" anchorCtr="0">
            <a:noAutofit/>
          </a:bodyPr>
          <a:lstStyle>
            <a:lvl1pPr algn="l" defTabSz="685800" rtl="0" eaLnBrk="1" latinLnBrk="0" hangingPunct="1">
              <a:lnSpc>
                <a:spcPct val="100000"/>
              </a:lnSpc>
              <a:spcBef>
                <a:spcPct val="0"/>
              </a:spcBef>
              <a:buNone/>
              <a:defRPr sz="4400" b="1" kern="1200">
                <a:solidFill>
                  <a:schemeClr val="accent1"/>
                </a:solidFill>
                <a:latin typeface="Times New Roman" panose="02020603050405020304" pitchFamily="18" charset="0"/>
                <a:ea typeface="+mj-ea"/>
                <a:cs typeface="Times New Roman" panose="02020603050405020304" pitchFamily="18" charset="0"/>
              </a:defRPr>
            </a:lvl1pPr>
          </a:lstStyle>
          <a:p>
            <a:pPr>
              <a:lnSpc>
                <a:spcPct val="107000"/>
              </a:lnSpc>
              <a:spcAft>
                <a:spcPts val="800"/>
              </a:spcAft>
              <a:buClr>
                <a:srgbClr val="210061"/>
              </a:buClr>
            </a:pPr>
            <a:r>
              <a:rPr lang="sv-SE" sz="2000" dirty="0">
                <a:solidFill>
                  <a:schemeClr val="tx1"/>
                </a:solidFill>
              </a:rPr>
              <a:t>Avdelningsstyrelsen föreslår representantskapet besluta </a:t>
            </a:r>
          </a:p>
          <a:p>
            <a:pPr marL="571500" indent="-571500">
              <a:lnSpc>
                <a:spcPct val="107000"/>
              </a:lnSpc>
              <a:spcAft>
                <a:spcPts val="800"/>
              </a:spcAft>
              <a:buClr>
                <a:srgbClr val="7930AE"/>
              </a:buClr>
              <a:buFont typeface="Wingdings 3" panose="05040102010807070707" pitchFamily="18" charset="2"/>
              <a:buChar char="u"/>
            </a:pPr>
            <a:r>
              <a:rPr lang="sv-SE" sz="1800" b="0" dirty="0">
                <a:solidFill>
                  <a:schemeClr val="tx1"/>
                </a:solidFill>
                <a:latin typeface="+mn-lt"/>
              </a:rPr>
              <a:t>Att anta verksamhetsplan för 2025-2028</a:t>
            </a:r>
          </a:p>
        </p:txBody>
      </p:sp>
    </p:spTree>
    <p:extLst>
      <p:ext uri="{BB962C8B-B14F-4D97-AF65-F5344CB8AC3E}">
        <p14:creationId xmlns:p14="http://schemas.microsoft.com/office/powerpoint/2010/main" val="3479098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5AF691-12CA-A10C-6A78-87033D529FFA}"/>
              </a:ext>
            </a:extLst>
          </p:cNvPr>
          <p:cNvSpPr>
            <a:spLocks noGrp="1"/>
          </p:cNvSpPr>
          <p:nvPr>
            <p:ph type="title"/>
          </p:nvPr>
        </p:nvSpPr>
        <p:spPr/>
        <p:txBody>
          <a:bodyPr/>
          <a:lstStyle/>
          <a:p>
            <a:r>
              <a:rPr lang="sv-SE" dirty="0"/>
              <a:t>Avdelningens flerårsplaner</a:t>
            </a:r>
          </a:p>
        </p:txBody>
      </p:sp>
      <p:graphicFrame>
        <p:nvGraphicFramePr>
          <p:cNvPr id="5" name="Tabell 4">
            <a:extLst>
              <a:ext uri="{FF2B5EF4-FFF2-40B4-BE49-F238E27FC236}">
                <a16:creationId xmlns:a16="http://schemas.microsoft.com/office/drawing/2014/main" id="{15F555CA-6575-E317-A02F-3A9C0BF6B340}"/>
              </a:ext>
            </a:extLst>
          </p:cNvPr>
          <p:cNvGraphicFramePr>
            <a:graphicFrameLocks noGrp="1"/>
          </p:cNvGraphicFramePr>
          <p:nvPr>
            <p:extLst>
              <p:ext uri="{D42A27DB-BD31-4B8C-83A1-F6EECF244321}">
                <p14:modId xmlns:p14="http://schemas.microsoft.com/office/powerpoint/2010/main" val="3722647424"/>
              </p:ext>
            </p:extLst>
          </p:nvPr>
        </p:nvGraphicFramePr>
        <p:xfrm>
          <a:off x="482605" y="1229282"/>
          <a:ext cx="10853450" cy="4670478"/>
        </p:xfrm>
        <a:graphic>
          <a:graphicData uri="http://schemas.openxmlformats.org/drawingml/2006/table">
            <a:tbl>
              <a:tblPr>
                <a:tableStyleId>{5C22544A-7EE6-4342-B048-85BDC9FD1C3A}</a:tableStyleId>
              </a:tblPr>
              <a:tblGrid>
                <a:gridCol w="2199169">
                  <a:extLst>
                    <a:ext uri="{9D8B030D-6E8A-4147-A177-3AD203B41FA5}">
                      <a16:colId xmlns:a16="http://schemas.microsoft.com/office/drawing/2014/main" val="595739921"/>
                    </a:ext>
                  </a:extLst>
                </a:gridCol>
                <a:gridCol w="7056324">
                  <a:extLst>
                    <a:ext uri="{9D8B030D-6E8A-4147-A177-3AD203B41FA5}">
                      <a16:colId xmlns:a16="http://schemas.microsoft.com/office/drawing/2014/main" val="1181745008"/>
                    </a:ext>
                  </a:extLst>
                </a:gridCol>
                <a:gridCol w="1597957">
                  <a:extLst>
                    <a:ext uri="{9D8B030D-6E8A-4147-A177-3AD203B41FA5}">
                      <a16:colId xmlns:a16="http://schemas.microsoft.com/office/drawing/2014/main" val="518464005"/>
                    </a:ext>
                  </a:extLst>
                </a:gridCol>
              </a:tblGrid>
              <a:tr h="259471">
                <a:tc>
                  <a:txBody>
                    <a:bodyPr/>
                    <a:lstStyle/>
                    <a:p>
                      <a:pPr algn="l" fontAlgn="b"/>
                      <a:r>
                        <a:rPr lang="sv-SE" sz="1400" b="1" u="none" strike="noStrike" dirty="0">
                          <a:effectLst/>
                        </a:rPr>
                        <a:t>Målbild</a:t>
                      </a:r>
                      <a:endParaRPr lang="sv-SE" sz="1400" b="1" i="0" u="none" strike="noStrike" dirty="0">
                        <a:solidFill>
                          <a:srgbClr val="000000"/>
                        </a:solidFill>
                        <a:effectLst/>
                        <a:latin typeface="Calibri" panose="020F0502020204030204" pitchFamily="34" charset="0"/>
                      </a:endParaRPr>
                    </a:p>
                  </a:txBody>
                  <a:tcPr marL="9287" marR="9287" marT="9287" marB="0" anchor="b"/>
                </a:tc>
                <a:tc>
                  <a:txBody>
                    <a:bodyPr/>
                    <a:lstStyle/>
                    <a:p>
                      <a:pPr algn="l" fontAlgn="b"/>
                      <a:r>
                        <a:rPr lang="sv-SE" sz="1400" b="1" u="none" strike="noStrike" dirty="0">
                          <a:effectLst/>
                        </a:rPr>
                        <a:t>Rubrik</a:t>
                      </a:r>
                      <a:r>
                        <a:rPr lang="sv-SE" sz="1400" u="none" strike="noStrike" dirty="0">
                          <a:effectLst/>
                        </a:rPr>
                        <a:t> </a:t>
                      </a:r>
                      <a:endParaRPr lang="sv-SE" sz="1400" b="1" i="0" u="none" strike="noStrike" dirty="0">
                        <a:solidFill>
                          <a:srgbClr val="000000"/>
                        </a:solidFill>
                        <a:effectLst/>
                        <a:latin typeface="Calibri" panose="020F0502020204030204" pitchFamily="34" charset="0"/>
                      </a:endParaRPr>
                    </a:p>
                  </a:txBody>
                  <a:tcPr marL="9287" marR="9287" marT="9287" marB="0" anchor="b"/>
                </a:tc>
                <a:tc>
                  <a:txBody>
                    <a:bodyPr/>
                    <a:lstStyle/>
                    <a:p>
                      <a:pPr algn="ctr" fontAlgn="b"/>
                      <a:r>
                        <a:rPr lang="sv-SE" sz="1400" b="1" u="none" strike="noStrike" dirty="0">
                          <a:effectLst/>
                        </a:rPr>
                        <a:t>Vilket år</a:t>
                      </a:r>
                      <a:endParaRPr lang="sv-SE" sz="1400" b="1" i="0" u="none" strike="noStrike" dirty="0">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1833075995"/>
                  </a:ext>
                </a:extLst>
              </a:tr>
              <a:tr h="259471">
                <a:tc>
                  <a:txBody>
                    <a:bodyPr/>
                    <a:lstStyle/>
                    <a:p>
                      <a:pPr algn="l" fontAlgn="b"/>
                      <a:r>
                        <a:rPr lang="sv-SE" sz="1100" u="none" strike="noStrike" dirty="0">
                          <a:effectLst/>
                        </a:rPr>
                        <a:t>Ett mänskligt arbetsliv</a:t>
                      </a:r>
                      <a:endParaRPr lang="sv-SE" sz="1100" b="0" i="0" u="none" strike="noStrike" dirty="0">
                        <a:solidFill>
                          <a:srgbClr val="000000"/>
                        </a:solidFill>
                        <a:effectLst/>
                        <a:latin typeface="Calibri" panose="020F0502020204030204" pitchFamily="34" charset="0"/>
                      </a:endParaRPr>
                    </a:p>
                  </a:txBody>
                  <a:tcPr marL="9287" marR="9287" marT="9287" marB="0" anchor="b"/>
                </a:tc>
                <a:tc>
                  <a:txBody>
                    <a:bodyPr/>
                    <a:lstStyle/>
                    <a:p>
                      <a:pPr algn="l" fontAlgn="b"/>
                      <a:r>
                        <a:rPr lang="sv-SE" sz="1100" u="none" strike="noStrike" dirty="0">
                          <a:effectLst/>
                        </a:rPr>
                        <a:t>Kräva satsningar för att skapa balans mellan krav och resurser</a:t>
                      </a:r>
                      <a:endParaRPr lang="sv-SE" sz="1100" b="0" i="0" u="none" strike="noStrike" dirty="0">
                        <a:solidFill>
                          <a:srgbClr val="000000"/>
                        </a:solidFill>
                        <a:effectLst/>
                        <a:latin typeface="Calibri" panose="020F0502020204030204" pitchFamily="34" charset="0"/>
                      </a:endParaRPr>
                    </a:p>
                  </a:txBody>
                  <a:tcPr marL="9287" marR="9287" marT="9287" marB="0" anchor="b"/>
                </a:tc>
                <a:tc>
                  <a:txBody>
                    <a:bodyPr/>
                    <a:lstStyle/>
                    <a:p>
                      <a:pPr algn="ctr" fontAlgn="b"/>
                      <a:r>
                        <a:rPr lang="sv-SE" sz="1100" u="none" strike="noStrike" dirty="0">
                          <a:effectLst/>
                        </a:rPr>
                        <a:t>2025</a:t>
                      </a:r>
                      <a:endParaRPr lang="sv-SE" sz="1100" b="0" i="0" u="none" strike="noStrike" dirty="0">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2552778467"/>
                  </a:ext>
                </a:extLst>
              </a:tr>
              <a:tr h="259471">
                <a:tc>
                  <a:txBody>
                    <a:bodyPr/>
                    <a:lstStyle/>
                    <a:p>
                      <a:pPr algn="l" fontAlgn="b"/>
                      <a:r>
                        <a:rPr lang="sv-SE" sz="1100" u="none" strike="noStrike" dirty="0">
                          <a:solidFill>
                            <a:schemeClr val="bg1">
                              <a:lumMod val="65000"/>
                            </a:schemeClr>
                          </a:solidFill>
                          <a:effectLst/>
                        </a:rPr>
                        <a:t>Ett mänskligt arbetsliv</a:t>
                      </a:r>
                      <a:endParaRPr lang="sv-SE" sz="1100" b="0" i="0" u="none" strike="noStrike" dirty="0">
                        <a:solidFill>
                          <a:schemeClr val="bg1">
                            <a:lumMod val="65000"/>
                          </a:schemeClr>
                        </a:solidFill>
                        <a:effectLst/>
                        <a:latin typeface="Calibri" panose="020F0502020204030204" pitchFamily="34" charset="0"/>
                      </a:endParaRPr>
                    </a:p>
                  </a:txBody>
                  <a:tcPr marL="9287" marR="9287" marT="9287" marB="0" anchor="b"/>
                </a:tc>
                <a:tc>
                  <a:txBody>
                    <a:bodyPr/>
                    <a:lstStyle/>
                    <a:p>
                      <a:pPr algn="l" fontAlgn="b"/>
                      <a:r>
                        <a:rPr lang="sv-SE" sz="1100" u="none" strike="noStrike" dirty="0">
                          <a:solidFill>
                            <a:schemeClr val="bg1">
                              <a:lumMod val="65000"/>
                            </a:schemeClr>
                          </a:solidFill>
                          <a:effectLst/>
                        </a:rPr>
                        <a:t>Skapa ökade möjligheter för individer att påverka sin arbetssituation, villkor och lön</a:t>
                      </a:r>
                      <a:endParaRPr lang="sv-SE" sz="1100" b="0" i="0" u="none" strike="noStrike" dirty="0">
                        <a:solidFill>
                          <a:schemeClr val="bg1">
                            <a:lumMod val="65000"/>
                          </a:schemeClr>
                        </a:solidFill>
                        <a:effectLst/>
                        <a:latin typeface="Calibri" panose="020F0502020204030204" pitchFamily="34" charset="0"/>
                      </a:endParaRPr>
                    </a:p>
                  </a:txBody>
                  <a:tcPr marL="9287" marR="9287" marT="9287" marB="0" anchor="b"/>
                </a:tc>
                <a:tc>
                  <a:txBody>
                    <a:bodyPr/>
                    <a:lstStyle/>
                    <a:p>
                      <a:pPr algn="ctr" fontAlgn="b"/>
                      <a:endParaRPr lang="sv-SE" sz="1100" b="0" i="0" u="none" strike="noStrike" dirty="0">
                        <a:solidFill>
                          <a:schemeClr val="bg1">
                            <a:lumMod val="65000"/>
                          </a:schemeClr>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3669941873"/>
                  </a:ext>
                </a:extLst>
              </a:tr>
              <a:tr h="259471">
                <a:tc>
                  <a:txBody>
                    <a:bodyPr/>
                    <a:lstStyle/>
                    <a:p>
                      <a:pPr algn="l" fontAlgn="b"/>
                      <a:r>
                        <a:rPr lang="sv-SE" sz="1100" u="none" strike="noStrike">
                          <a:effectLst/>
                        </a:rPr>
                        <a:t>Ett mänskligt arbetsliv</a:t>
                      </a:r>
                      <a:endParaRPr lang="sv-SE" sz="1100" b="0" i="0" u="none" strike="noStrike">
                        <a:solidFill>
                          <a:srgbClr val="000000"/>
                        </a:solidFill>
                        <a:effectLst/>
                        <a:latin typeface="Calibri" panose="020F0502020204030204" pitchFamily="34" charset="0"/>
                      </a:endParaRPr>
                    </a:p>
                  </a:txBody>
                  <a:tcPr marL="9287" marR="9287" marT="9287" marB="0" anchor="b"/>
                </a:tc>
                <a:tc>
                  <a:txBody>
                    <a:bodyPr/>
                    <a:lstStyle/>
                    <a:p>
                      <a:pPr algn="l" fontAlgn="b"/>
                      <a:r>
                        <a:rPr lang="sv-SE" sz="1100" u="none" strike="noStrike" dirty="0">
                          <a:effectLst/>
                        </a:rPr>
                        <a:t>Driva frågor för chefers förutsättningar att kunna utöva ett stödjande och närvarande ledarskap</a:t>
                      </a:r>
                      <a:endParaRPr lang="sv-SE" sz="1100" b="0" i="0" u="none" strike="noStrike" dirty="0">
                        <a:solidFill>
                          <a:srgbClr val="000000"/>
                        </a:solidFill>
                        <a:effectLst/>
                        <a:latin typeface="Calibri" panose="020F0502020204030204" pitchFamily="34" charset="0"/>
                      </a:endParaRPr>
                    </a:p>
                  </a:txBody>
                  <a:tcPr marL="9287" marR="9287" marT="9287" marB="0" anchor="b"/>
                </a:tc>
                <a:tc>
                  <a:txBody>
                    <a:bodyPr/>
                    <a:lstStyle/>
                    <a:p>
                      <a:pPr algn="ctr" fontAlgn="b"/>
                      <a:r>
                        <a:rPr lang="sv-SE" sz="1100" u="none" strike="noStrike">
                          <a:effectLst/>
                        </a:rPr>
                        <a:t>2025</a:t>
                      </a:r>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1300146447"/>
                  </a:ext>
                </a:extLst>
              </a:tr>
              <a:tr h="259471">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Ett utvecklande arbetsliv</a:t>
                      </a:r>
                    </a:p>
                  </a:txBody>
                  <a:tcPr marL="9287" marR="9287" marT="9287" marB="0" anchor="b"/>
                </a:tc>
                <a:tc>
                  <a:txBody>
                    <a:bodyPr/>
                    <a:lstStyle/>
                    <a:p>
                      <a:pPr marL="0" algn="l" defTabSz="685800" rtl="0" eaLnBrk="1" fontAlgn="b" latinLnBrk="0" hangingPunct="1"/>
                      <a:r>
                        <a:rPr lang="sv-SE" sz="1100" u="none" strike="noStrike" kern="1200" dirty="0">
                          <a:solidFill>
                            <a:schemeClr val="bg1">
                              <a:lumMod val="65000"/>
                            </a:schemeClr>
                          </a:solidFill>
                          <a:effectLst/>
                          <a:latin typeface="+mn-lt"/>
                          <a:ea typeface="+mn-ea"/>
                          <a:cs typeface="+mn-cs"/>
                        </a:rPr>
                        <a:t>Arbeta för att varje medlem har en kompetensutvecklingsplan</a:t>
                      </a:r>
                    </a:p>
                  </a:txBody>
                  <a:tcPr marL="9287" marR="9287" marT="9287" marB="0" anchor="b"/>
                </a:tc>
                <a:tc>
                  <a:txBody>
                    <a:bodyPr/>
                    <a:lstStyle/>
                    <a:p>
                      <a:pPr algn="ctr" fontAlgn="b"/>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3311858626"/>
                  </a:ext>
                </a:extLst>
              </a:tr>
              <a:tr h="259471">
                <a:tc>
                  <a:txBody>
                    <a:bodyPr/>
                    <a:lstStyle/>
                    <a:p>
                      <a:pPr algn="l" fontAlgn="b"/>
                      <a:r>
                        <a:rPr lang="sv-SE" sz="1100" u="none" strike="noStrike">
                          <a:effectLst/>
                        </a:rPr>
                        <a:t>Ett utvecklande arbetsliv</a:t>
                      </a:r>
                      <a:endParaRPr lang="sv-SE" sz="1100" b="0" i="0" u="none" strike="noStrike">
                        <a:solidFill>
                          <a:srgbClr val="000000"/>
                        </a:solidFill>
                        <a:effectLst/>
                        <a:latin typeface="Calibri" panose="020F0502020204030204" pitchFamily="34" charset="0"/>
                      </a:endParaRPr>
                    </a:p>
                  </a:txBody>
                  <a:tcPr marL="9287" marR="9287" marT="9287" marB="0" anchor="b"/>
                </a:tc>
                <a:tc>
                  <a:txBody>
                    <a:bodyPr/>
                    <a:lstStyle/>
                    <a:p>
                      <a:pPr algn="l" fontAlgn="b"/>
                      <a:r>
                        <a:rPr lang="sv-SE" sz="1100" u="none" strike="noStrike" dirty="0">
                          <a:effectLst/>
                        </a:rPr>
                        <a:t>Kräva att arbetsgivare arbetar strategiskt och långsiktigt med kompetensförsörjning</a:t>
                      </a:r>
                      <a:endParaRPr lang="sv-SE" sz="1100" b="0" i="0" u="none" strike="noStrike" dirty="0">
                        <a:solidFill>
                          <a:srgbClr val="000000"/>
                        </a:solidFill>
                        <a:effectLst/>
                        <a:latin typeface="Calibri" panose="020F0502020204030204" pitchFamily="34" charset="0"/>
                      </a:endParaRPr>
                    </a:p>
                  </a:txBody>
                  <a:tcPr marL="9287" marR="9287" marT="9287" marB="0" anchor="b"/>
                </a:tc>
                <a:tc>
                  <a:txBody>
                    <a:bodyPr/>
                    <a:lstStyle/>
                    <a:p>
                      <a:pPr algn="ctr" fontAlgn="b"/>
                      <a:r>
                        <a:rPr lang="sv-SE" sz="1100" u="none" strike="noStrike">
                          <a:effectLst/>
                        </a:rPr>
                        <a:t>2025</a:t>
                      </a:r>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1658073904"/>
                  </a:ext>
                </a:extLst>
              </a:tr>
              <a:tr h="259471">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Ett utvecklande arbetsliv</a:t>
                      </a:r>
                    </a:p>
                  </a:txBody>
                  <a:tcPr marL="9287" marR="9287" marT="9287" marB="0" anchor="b"/>
                </a:tc>
                <a:tc>
                  <a:txBody>
                    <a:bodyPr/>
                    <a:lstStyle/>
                    <a:p>
                      <a:pPr marL="0" algn="l" defTabSz="685800" rtl="0" eaLnBrk="1" fontAlgn="b" latinLnBrk="0" hangingPunct="1"/>
                      <a:r>
                        <a:rPr lang="sv-SE" sz="1100" u="none" strike="noStrike" kern="1200" dirty="0">
                          <a:solidFill>
                            <a:schemeClr val="bg1">
                              <a:lumMod val="65000"/>
                            </a:schemeClr>
                          </a:solidFill>
                          <a:effectLst/>
                          <a:latin typeface="+mn-lt"/>
                          <a:ea typeface="+mn-ea"/>
                          <a:cs typeface="+mn-cs"/>
                        </a:rPr>
                        <a:t>Medlemmar i behov av omställning känner till och informeras om de stödinsatser som finns</a:t>
                      </a:r>
                    </a:p>
                  </a:txBody>
                  <a:tcPr marL="9287" marR="9287" marT="9287" marB="0" anchor="b"/>
                </a:tc>
                <a:tc>
                  <a:txBody>
                    <a:bodyPr/>
                    <a:lstStyle/>
                    <a:p>
                      <a:pPr algn="ctr" fontAlgn="b"/>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1659827650"/>
                  </a:ext>
                </a:extLst>
              </a:tr>
              <a:tr h="259471">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Innovation och delaktighet</a:t>
                      </a:r>
                    </a:p>
                  </a:txBody>
                  <a:tcPr marL="9287" marR="9287" marT="9287" marB="0" anchor="b"/>
                </a:tc>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Lyfta frågor om stärkt integritet i arbetslivet och på arbetsplatsen</a:t>
                      </a:r>
                    </a:p>
                  </a:txBody>
                  <a:tcPr marL="9287" marR="9287" marT="9287" marB="0" anchor="b"/>
                </a:tc>
                <a:tc>
                  <a:txBody>
                    <a:bodyPr/>
                    <a:lstStyle/>
                    <a:p>
                      <a:pPr algn="ctr" fontAlgn="b"/>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1978505697"/>
                  </a:ext>
                </a:extLst>
              </a:tr>
              <a:tr h="259471">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Innovation och delaktighet</a:t>
                      </a:r>
                    </a:p>
                  </a:txBody>
                  <a:tcPr marL="9287" marR="9287" marT="9287" marB="0" anchor="b"/>
                </a:tc>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Digital arbetsmiljö och AI är en självklar del av samverkan och arbetsmiljöarbetet</a:t>
                      </a:r>
                    </a:p>
                  </a:txBody>
                  <a:tcPr marL="9287" marR="9287" marT="9287" marB="0" anchor="b"/>
                </a:tc>
                <a:tc>
                  <a:txBody>
                    <a:bodyPr/>
                    <a:lstStyle/>
                    <a:p>
                      <a:pPr algn="ctr" fontAlgn="b"/>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1079923142"/>
                  </a:ext>
                </a:extLst>
              </a:tr>
              <a:tr h="259471">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Innovation och delaktighet</a:t>
                      </a:r>
                    </a:p>
                  </a:txBody>
                  <a:tcPr marL="9287" marR="9287" marT="9287" marB="0" anchor="b"/>
                </a:tc>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Ställa krav på ökat inflytande och rätt utbildning vid införande av ny teknik</a:t>
                      </a:r>
                    </a:p>
                  </a:txBody>
                  <a:tcPr marL="9287" marR="9287" marT="9287" marB="0" anchor="b"/>
                </a:tc>
                <a:tc>
                  <a:txBody>
                    <a:bodyPr/>
                    <a:lstStyle/>
                    <a:p>
                      <a:pPr algn="ctr" fontAlgn="b"/>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535322532"/>
                  </a:ext>
                </a:extLst>
              </a:tr>
              <a:tr h="259471">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Grönare framtid</a:t>
                      </a:r>
                    </a:p>
                  </a:txBody>
                  <a:tcPr marL="9287" marR="9287" marT="9287" marB="0" anchor="b"/>
                </a:tc>
                <a:tc>
                  <a:txBody>
                    <a:bodyPr/>
                    <a:lstStyle/>
                    <a:p>
                      <a:pPr marL="0" algn="l" defTabSz="685800" rtl="0" eaLnBrk="1" fontAlgn="b" latinLnBrk="0" hangingPunct="1"/>
                      <a:r>
                        <a:rPr lang="sv-SE" sz="1100" u="none" strike="noStrike" kern="1200" dirty="0">
                          <a:solidFill>
                            <a:schemeClr val="bg1">
                              <a:lumMod val="65000"/>
                            </a:schemeClr>
                          </a:solidFill>
                          <a:effectLst/>
                          <a:latin typeface="+mn-lt"/>
                          <a:ea typeface="+mn-ea"/>
                          <a:cs typeface="+mn-cs"/>
                        </a:rPr>
                        <a:t>Driva frågor om minskad klimatpåverkan från arbetsplatserna</a:t>
                      </a:r>
                    </a:p>
                  </a:txBody>
                  <a:tcPr marL="9287" marR="9287" marT="9287" marB="0" anchor="b"/>
                </a:tc>
                <a:tc>
                  <a:txBody>
                    <a:bodyPr/>
                    <a:lstStyle/>
                    <a:p>
                      <a:pPr algn="ctr" fontAlgn="b"/>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3841129921"/>
                  </a:ext>
                </a:extLst>
              </a:tr>
              <a:tr h="259471">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Grönare framtid</a:t>
                      </a:r>
                    </a:p>
                  </a:txBody>
                  <a:tcPr marL="9287" marR="9287" marT="9287" marB="0" anchor="b"/>
                </a:tc>
                <a:tc>
                  <a:txBody>
                    <a:bodyPr/>
                    <a:lstStyle/>
                    <a:p>
                      <a:pPr marL="0" algn="l" defTabSz="685800" rtl="0" eaLnBrk="1" fontAlgn="b" latinLnBrk="0" hangingPunct="1"/>
                      <a:r>
                        <a:rPr lang="sv-SE" sz="1100" u="none" strike="noStrike" kern="1200" dirty="0">
                          <a:solidFill>
                            <a:schemeClr val="bg1">
                              <a:lumMod val="65000"/>
                            </a:schemeClr>
                          </a:solidFill>
                          <a:effectLst/>
                          <a:latin typeface="+mn-lt"/>
                          <a:ea typeface="+mn-ea"/>
                          <a:cs typeface="+mn-cs"/>
                        </a:rPr>
                        <a:t>Ha fokus på att klimatomställningen ska leda till förbättringar för Visions medlemmar</a:t>
                      </a:r>
                    </a:p>
                  </a:txBody>
                  <a:tcPr marL="9287" marR="9287" marT="9287" marB="0" anchor="b"/>
                </a:tc>
                <a:tc>
                  <a:txBody>
                    <a:bodyPr/>
                    <a:lstStyle/>
                    <a:p>
                      <a:pPr algn="ctr" fontAlgn="b"/>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2459030974"/>
                  </a:ext>
                </a:extLst>
              </a:tr>
              <a:tr h="259471">
                <a:tc>
                  <a:txBody>
                    <a:bodyPr/>
                    <a:lstStyle/>
                    <a:p>
                      <a:pPr algn="l" fontAlgn="b"/>
                      <a:r>
                        <a:rPr lang="sv-SE" sz="1100" u="none" strike="noStrike" dirty="0">
                          <a:effectLst/>
                        </a:rPr>
                        <a:t>En arbetsplats för alla</a:t>
                      </a:r>
                      <a:endParaRPr lang="sv-SE" sz="1100" b="0" i="0" u="none" strike="noStrike" dirty="0">
                        <a:solidFill>
                          <a:srgbClr val="000000"/>
                        </a:solidFill>
                        <a:effectLst/>
                        <a:latin typeface="Calibri" panose="020F0502020204030204" pitchFamily="34" charset="0"/>
                      </a:endParaRPr>
                    </a:p>
                  </a:txBody>
                  <a:tcPr marL="9287" marR="9287" marT="9287" marB="0" anchor="b"/>
                </a:tc>
                <a:tc>
                  <a:txBody>
                    <a:bodyPr/>
                    <a:lstStyle/>
                    <a:p>
                      <a:pPr algn="l" fontAlgn="b"/>
                      <a:r>
                        <a:rPr lang="sv-SE" sz="1100" u="none" strike="noStrike" dirty="0">
                          <a:effectLst/>
                        </a:rPr>
                        <a:t>Agera för en nollvision mot diskriminering och kränkande särbehandling</a:t>
                      </a:r>
                      <a:endParaRPr lang="sv-SE" sz="1100" b="0" i="0" u="none" strike="noStrike" dirty="0">
                        <a:solidFill>
                          <a:srgbClr val="000000"/>
                        </a:solidFill>
                        <a:effectLst/>
                        <a:latin typeface="Calibri" panose="020F0502020204030204" pitchFamily="34" charset="0"/>
                      </a:endParaRPr>
                    </a:p>
                  </a:txBody>
                  <a:tcPr marL="9287" marR="9287" marT="9287" marB="0" anchor="b"/>
                </a:tc>
                <a:tc>
                  <a:txBody>
                    <a:bodyPr/>
                    <a:lstStyle/>
                    <a:p>
                      <a:pPr algn="ctr" fontAlgn="b"/>
                      <a:r>
                        <a:rPr lang="sv-SE" sz="1100" u="none" strike="noStrike">
                          <a:effectLst/>
                        </a:rPr>
                        <a:t>2025</a:t>
                      </a:r>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3323499919"/>
                  </a:ext>
                </a:extLst>
              </a:tr>
              <a:tr h="259471">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En arbetsplats för alla</a:t>
                      </a:r>
                    </a:p>
                  </a:txBody>
                  <a:tcPr marL="9287" marR="9287" marT="9287" marB="0" anchor="b"/>
                </a:tc>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Arbeta systematiskt med arbetsvärdering och lönekartläggning</a:t>
                      </a:r>
                    </a:p>
                  </a:txBody>
                  <a:tcPr marL="9287" marR="9287" marT="9287" marB="0" anchor="b"/>
                </a:tc>
                <a:tc>
                  <a:txBody>
                    <a:bodyPr/>
                    <a:lstStyle/>
                    <a:p>
                      <a:pPr algn="ctr" fontAlgn="b"/>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3006456366"/>
                  </a:ext>
                </a:extLst>
              </a:tr>
              <a:tr h="259471">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En arbetsplats för alla</a:t>
                      </a:r>
                    </a:p>
                  </a:txBody>
                  <a:tcPr marL="9287" marR="9287" marT="9287" marB="0" anchor="b"/>
                </a:tc>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Öka kompetensen kring diskrimineringslagstiftningen och aktiva åtgärder</a:t>
                      </a:r>
                    </a:p>
                  </a:txBody>
                  <a:tcPr marL="9287" marR="9287" marT="9287" marB="0" anchor="b"/>
                </a:tc>
                <a:tc>
                  <a:txBody>
                    <a:bodyPr/>
                    <a:lstStyle/>
                    <a:p>
                      <a:pPr algn="ctr" fontAlgn="b"/>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2269471831"/>
                  </a:ext>
                </a:extLst>
              </a:tr>
              <a:tr h="259471">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En arbetsplats för alla</a:t>
                      </a:r>
                    </a:p>
                  </a:txBody>
                  <a:tcPr marL="9287" marR="9287" marT="9287" marB="0" anchor="b"/>
                </a:tc>
                <a:tc>
                  <a:txBody>
                    <a:bodyPr/>
                    <a:lstStyle/>
                    <a:p>
                      <a:pPr marL="0" algn="l" defTabSz="685800" rtl="0" eaLnBrk="1" fontAlgn="b" latinLnBrk="0" hangingPunct="1"/>
                      <a:r>
                        <a:rPr lang="sv-SE" sz="1100" u="none" strike="noStrike" kern="1200" dirty="0">
                          <a:solidFill>
                            <a:schemeClr val="bg1">
                              <a:lumMod val="65000"/>
                            </a:schemeClr>
                          </a:solidFill>
                          <a:effectLst/>
                          <a:latin typeface="+mn-lt"/>
                          <a:ea typeface="+mn-ea"/>
                          <a:cs typeface="+mn-cs"/>
                        </a:rPr>
                        <a:t>Driva frågor om mångfald och allas lika villkor på arbetsplatsen</a:t>
                      </a:r>
                    </a:p>
                  </a:txBody>
                  <a:tcPr marL="9287" marR="9287" marT="9287" marB="0" anchor="b"/>
                </a:tc>
                <a:tc>
                  <a:txBody>
                    <a:bodyPr/>
                    <a:lstStyle/>
                    <a:p>
                      <a:pPr algn="ctr" fontAlgn="b"/>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3822672437"/>
                  </a:ext>
                </a:extLst>
              </a:tr>
              <a:tr h="259471">
                <a:tc>
                  <a:txBody>
                    <a:bodyPr/>
                    <a:lstStyle/>
                    <a:p>
                      <a:pPr algn="l" fontAlgn="b"/>
                      <a:r>
                        <a:rPr lang="sv-SE" sz="1100" u="none" strike="noStrike">
                          <a:effectLst/>
                        </a:rPr>
                        <a:t>Ökad facklig styrka</a:t>
                      </a:r>
                      <a:endParaRPr lang="sv-SE" sz="1100" b="0" i="0" u="none" strike="noStrike">
                        <a:solidFill>
                          <a:srgbClr val="000000"/>
                        </a:solidFill>
                        <a:effectLst/>
                        <a:latin typeface="Calibri" panose="020F0502020204030204" pitchFamily="34" charset="0"/>
                      </a:endParaRPr>
                    </a:p>
                  </a:txBody>
                  <a:tcPr marL="9287" marR="9287" marT="9287" marB="0" anchor="b"/>
                </a:tc>
                <a:tc>
                  <a:txBody>
                    <a:bodyPr/>
                    <a:lstStyle/>
                    <a:p>
                      <a:pPr algn="l" fontAlgn="b"/>
                      <a:r>
                        <a:rPr lang="sv-SE" sz="1100" u="none" strike="noStrike">
                          <a:effectLst/>
                        </a:rPr>
                        <a:t>Rekrytera medlemmar</a:t>
                      </a:r>
                      <a:endParaRPr lang="sv-SE" sz="1100" b="0" i="0" u="none" strike="noStrike">
                        <a:solidFill>
                          <a:srgbClr val="000000"/>
                        </a:solidFill>
                        <a:effectLst/>
                        <a:latin typeface="Calibri" panose="020F0502020204030204" pitchFamily="34" charset="0"/>
                      </a:endParaRPr>
                    </a:p>
                  </a:txBody>
                  <a:tcPr marL="9287" marR="9287" marT="9287" marB="0" anchor="b"/>
                </a:tc>
                <a:tc>
                  <a:txBody>
                    <a:bodyPr/>
                    <a:lstStyle/>
                    <a:p>
                      <a:pPr algn="ctr" fontAlgn="b"/>
                      <a:r>
                        <a:rPr lang="sv-SE" sz="1100" u="none" strike="noStrike">
                          <a:effectLst/>
                        </a:rPr>
                        <a:t>2025</a:t>
                      </a:r>
                      <a:endParaRPr lang="sv-SE" sz="1100" b="0" i="0" u="none" strike="noStrike">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2046776078"/>
                  </a:ext>
                </a:extLst>
              </a:tr>
              <a:tr h="259471">
                <a:tc>
                  <a:txBody>
                    <a:bodyPr/>
                    <a:lstStyle/>
                    <a:p>
                      <a:pPr marL="0" algn="l" defTabSz="685800" rtl="0" eaLnBrk="1" fontAlgn="b" latinLnBrk="0" hangingPunct="1"/>
                      <a:r>
                        <a:rPr lang="sv-SE" sz="1100" u="none" strike="noStrike" kern="1200">
                          <a:solidFill>
                            <a:schemeClr val="bg1">
                              <a:lumMod val="65000"/>
                            </a:schemeClr>
                          </a:solidFill>
                          <a:effectLst/>
                          <a:latin typeface="+mn-lt"/>
                          <a:ea typeface="+mn-ea"/>
                          <a:cs typeface="+mn-cs"/>
                        </a:rPr>
                        <a:t>Ökad facklig styrka</a:t>
                      </a:r>
                    </a:p>
                  </a:txBody>
                  <a:tcPr marL="9287" marR="9287" marT="9287" marB="0" anchor="b"/>
                </a:tc>
                <a:tc>
                  <a:txBody>
                    <a:bodyPr/>
                    <a:lstStyle/>
                    <a:p>
                      <a:pPr marL="0" algn="l" defTabSz="685800" rtl="0" eaLnBrk="1" fontAlgn="b" latinLnBrk="0" hangingPunct="1"/>
                      <a:r>
                        <a:rPr lang="sv-SE" sz="1100" u="none" strike="noStrike" kern="1200" dirty="0">
                          <a:solidFill>
                            <a:schemeClr val="bg1">
                              <a:lumMod val="65000"/>
                            </a:schemeClr>
                          </a:solidFill>
                          <a:effectLst/>
                          <a:latin typeface="+mn-lt"/>
                          <a:ea typeface="+mn-ea"/>
                          <a:cs typeface="+mn-cs"/>
                        </a:rPr>
                        <a:t>Rekrytera förtroendevalda</a:t>
                      </a:r>
                    </a:p>
                  </a:txBody>
                  <a:tcPr marL="9287" marR="9287" marT="9287" marB="0" anchor="b"/>
                </a:tc>
                <a:tc>
                  <a:txBody>
                    <a:bodyPr/>
                    <a:lstStyle/>
                    <a:p>
                      <a:pPr algn="l" fontAlgn="b"/>
                      <a:endParaRPr lang="sv-SE" sz="1100" b="0" i="0" u="none" strike="noStrike" dirty="0">
                        <a:solidFill>
                          <a:srgbClr val="000000"/>
                        </a:solidFill>
                        <a:effectLst/>
                        <a:latin typeface="Calibri" panose="020F0502020204030204" pitchFamily="34" charset="0"/>
                      </a:endParaRPr>
                    </a:p>
                  </a:txBody>
                  <a:tcPr marL="9287" marR="9287" marT="9287" marB="0" anchor="b"/>
                </a:tc>
                <a:extLst>
                  <a:ext uri="{0D108BD9-81ED-4DB2-BD59-A6C34878D82A}">
                    <a16:rowId xmlns:a16="http://schemas.microsoft.com/office/drawing/2014/main" val="2448672345"/>
                  </a:ext>
                </a:extLst>
              </a:tr>
            </a:tbl>
          </a:graphicData>
        </a:graphic>
      </p:graphicFrame>
    </p:spTree>
    <p:extLst>
      <p:ext uri="{BB962C8B-B14F-4D97-AF65-F5344CB8AC3E}">
        <p14:creationId xmlns:p14="http://schemas.microsoft.com/office/powerpoint/2010/main" val="1028419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95D226-684C-8AC6-8587-390B2917DA8F}"/>
              </a:ext>
            </a:extLst>
          </p:cNvPr>
          <p:cNvSpPr>
            <a:spLocks noGrp="1"/>
          </p:cNvSpPr>
          <p:nvPr>
            <p:ph type="title"/>
          </p:nvPr>
        </p:nvSpPr>
        <p:spPr/>
        <p:txBody>
          <a:bodyPr/>
          <a:lstStyle/>
          <a:p>
            <a:r>
              <a:rPr lang="sv-SE" dirty="0"/>
              <a:t>Rekryteringsmål avdelningsnivå</a:t>
            </a:r>
          </a:p>
        </p:txBody>
      </p:sp>
      <p:sp>
        <p:nvSpPr>
          <p:cNvPr id="6" name="Content Placeholder 2">
            <a:extLst>
              <a:ext uri="{FF2B5EF4-FFF2-40B4-BE49-F238E27FC236}">
                <a16:creationId xmlns:a16="http://schemas.microsoft.com/office/drawing/2014/main" id="{AD1DF172-04A6-6019-A38B-DB310AD0CE34}"/>
              </a:ext>
            </a:extLst>
          </p:cNvPr>
          <p:cNvSpPr txBox="1">
            <a:spLocks/>
          </p:cNvSpPr>
          <p:nvPr/>
        </p:nvSpPr>
        <p:spPr>
          <a:xfrm>
            <a:off x="733561" y="1600200"/>
            <a:ext cx="8271611" cy="4712918"/>
          </a:xfrm>
          <a:prstGeom prst="rect">
            <a:avLst/>
          </a:prstGeom>
        </p:spPr>
        <p:txBody>
          <a:bodyPr vert="horz" lIns="0" tIns="0" rIns="0" bIns="0" rtlCol="0">
            <a:normAutofit/>
          </a:bodyPr>
          <a:lstStyle>
            <a:lvl1pPr marL="265113" indent="-265113" algn="l" defTabSz="685800" rtl="0" eaLnBrk="1" latinLnBrk="0" hangingPunct="1">
              <a:lnSpc>
                <a:spcPct val="100000"/>
              </a:lnSpc>
              <a:spcBef>
                <a:spcPts val="750"/>
              </a:spcBef>
              <a:buClr>
                <a:schemeClr val="accent1"/>
              </a:buClr>
              <a:buSzPct val="10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1pPr>
            <a:lvl2pPr marL="54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72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90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08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98835"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2022-2027 ska förbundet öka från 144 000 till 160 000 yrkesaktiva medlemmar. Ökningen motsvarar drygt 11% </a:t>
            </a:r>
          </a:p>
          <a:p>
            <a:pPr marL="473722" lvl="1"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Vision Göteborg hade 1 januari 2023, 5659 medlemmar. En ökning om 11% till och med 2027 ger 6281st. Ökningen motsvarar 622 medlemmar.</a:t>
            </a:r>
          </a:p>
          <a:p>
            <a:pPr marL="473722" lvl="1"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Årlig ökning: 622/5 = 124 medlemmar</a:t>
            </a:r>
          </a:p>
          <a:p>
            <a:pPr marL="0" indent="0" defTabSz="514350">
              <a:spcBef>
                <a:spcPts val="563"/>
              </a:spcBef>
              <a:buClr>
                <a:srgbClr val="8144AE"/>
              </a:buClr>
              <a:buNone/>
            </a:pPr>
            <a:endParaRPr lang="sv-SE" sz="1800" dirty="0">
              <a:solidFill>
                <a:prstClr val="black"/>
              </a:solidFill>
              <a:latin typeface="Arial" panose="020B0604020202020204" pitchFamily="34" charset="0"/>
              <a:cs typeface="Arial" panose="020B0604020202020204" pitchFamily="34" charset="0"/>
            </a:endParaRPr>
          </a:p>
          <a:p>
            <a:pPr marL="198835" indent="-198835" defTabSz="514350">
              <a:spcBef>
                <a:spcPts val="563"/>
              </a:spcBef>
              <a:buClr>
                <a:srgbClr val="8144AE"/>
              </a:buClr>
            </a:pPr>
            <a:r>
              <a:rPr lang="sv-SE" sz="1800" b="1" dirty="0">
                <a:solidFill>
                  <a:prstClr val="black"/>
                </a:solidFill>
                <a:latin typeface="Arial" panose="020B0604020202020204" pitchFamily="34" charset="0"/>
                <a:cs typeface="Arial" panose="020B0604020202020204" pitchFamily="34" charset="0"/>
              </a:rPr>
              <a:t>Årsuträkning</a:t>
            </a:r>
          </a:p>
          <a:p>
            <a:pPr marL="198835"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2022: 5659 </a:t>
            </a:r>
          </a:p>
          <a:p>
            <a:pPr marL="198835"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2023: 5659 + 124 = 5783 </a:t>
            </a:r>
          </a:p>
          <a:p>
            <a:pPr marL="198835"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2024: 5783 + 124 = 5907 </a:t>
            </a:r>
          </a:p>
          <a:p>
            <a:pPr marL="198835"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2025: 5907 + 124 = 6031 </a:t>
            </a:r>
          </a:p>
          <a:p>
            <a:pPr marL="198835"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2026: 6031 + 124 = 6155 </a:t>
            </a:r>
          </a:p>
          <a:p>
            <a:pPr marL="198835"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2027: 6155 + 124 = 6279  </a:t>
            </a:r>
          </a:p>
          <a:p>
            <a:pPr marL="198835" indent="-198835" defTabSz="514350">
              <a:spcBef>
                <a:spcPts val="563"/>
              </a:spcBef>
              <a:buClr>
                <a:srgbClr val="8144AE"/>
              </a:buClr>
            </a:pPr>
            <a:endParaRPr lang="sv-SE" sz="1800" dirty="0">
              <a:solidFill>
                <a:prstClr val="black"/>
              </a:solidFill>
              <a:latin typeface="Arial" panose="020B0604020202020204" pitchFamily="34" charset="0"/>
              <a:cs typeface="Arial" panose="020B0604020202020204" pitchFamily="34" charset="0"/>
            </a:endParaRPr>
          </a:p>
          <a:p>
            <a:pPr marL="0" indent="0" defTabSz="514350">
              <a:spcBef>
                <a:spcPts val="563"/>
              </a:spcBef>
              <a:buClr>
                <a:srgbClr val="8144AE"/>
              </a:buClr>
              <a:buNone/>
            </a:pPr>
            <a:endParaRPr lang="sv-SE" sz="1800" dirty="0">
              <a:solidFill>
                <a:prstClr val="black"/>
              </a:solidFill>
              <a:latin typeface="Arial" panose="020B0604020202020204" pitchFamily="34" charset="0"/>
              <a:cs typeface="Arial" panose="020B0604020202020204" pitchFamily="34" charset="0"/>
            </a:endParaRPr>
          </a:p>
          <a:p>
            <a:pPr marL="198835" indent="-198835" defTabSz="514350">
              <a:spcBef>
                <a:spcPts val="563"/>
              </a:spcBef>
              <a:buClr>
                <a:srgbClr val="8144AE"/>
              </a:buClr>
            </a:pPr>
            <a:endParaRPr lang="sv-SE" sz="1500" dirty="0">
              <a:solidFill>
                <a:prstClr val="black"/>
              </a:solidFill>
            </a:endParaRPr>
          </a:p>
        </p:txBody>
      </p:sp>
      <p:sp>
        <p:nvSpPr>
          <p:cNvPr id="3" name="Rubrik 1">
            <a:extLst>
              <a:ext uri="{FF2B5EF4-FFF2-40B4-BE49-F238E27FC236}">
                <a16:creationId xmlns:a16="http://schemas.microsoft.com/office/drawing/2014/main" id="{E1571722-1DE3-2EC7-8CB8-A4FA7ECF135D}"/>
              </a:ext>
            </a:extLst>
          </p:cNvPr>
          <p:cNvSpPr txBox="1">
            <a:spLocks/>
          </p:cNvSpPr>
          <p:nvPr/>
        </p:nvSpPr>
        <p:spPr>
          <a:xfrm>
            <a:off x="1524000" y="1122363"/>
            <a:ext cx="9144000" cy="2387600"/>
          </a:xfrm>
          <a:prstGeom prst="rect">
            <a:avLst/>
          </a:prstGeom>
        </p:spPr>
        <p:txBody>
          <a:bodyPr vert="horz" lIns="0" tIns="0" rIns="0" bIns="0" rtlCol="0" anchor="t" anchorCtr="0">
            <a:noAutofit/>
          </a:bodyPr>
          <a:lstStyle>
            <a:lvl1pPr algn="l" defTabSz="685800" rtl="0" eaLnBrk="1" latinLnBrk="0" hangingPunct="1">
              <a:lnSpc>
                <a:spcPct val="100000"/>
              </a:lnSpc>
              <a:spcBef>
                <a:spcPct val="0"/>
              </a:spcBef>
              <a:buNone/>
              <a:defRPr sz="4400" b="1" kern="1200">
                <a:solidFill>
                  <a:schemeClr val="accent1"/>
                </a:solidFill>
                <a:latin typeface="Times New Roman" panose="02020603050405020304" pitchFamily="18" charset="0"/>
                <a:ea typeface="+mj-ea"/>
                <a:cs typeface="Times New Roman" panose="02020603050405020304" pitchFamily="18" charset="0"/>
              </a:defRPr>
            </a:lvl1pPr>
          </a:lstStyle>
          <a:p>
            <a:endParaRPr lang="sv-SE" dirty="0"/>
          </a:p>
        </p:txBody>
      </p:sp>
    </p:spTree>
    <p:extLst>
      <p:ext uri="{BB962C8B-B14F-4D97-AF65-F5344CB8AC3E}">
        <p14:creationId xmlns:p14="http://schemas.microsoft.com/office/powerpoint/2010/main" val="3768787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5AF691-12CA-A10C-6A78-87033D529FFA}"/>
              </a:ext>
            </a:extLst>
          </p:cNvPr>
          <p:cNvSpPr>
            <a:spLocks noGrp="1"/>
          </p:cNvSpPr>
          <p:nvPr>
            <p:ph type="title"/>
          </p:nvPr>
        </p:nvSpPr>
        <p:spPr/>
        <p:txBody>
          <a:bodyPr/>
          <a:lstStyle/>
          <a:p>
            <a:r>
              <a:rPr lang="sv-SE" dirty="0"/>
              <a:t>Rekryteringsmål sektioner</a:t>
            </a:r>
          </a:p>
        </p:txBody>
      </p:sp>
      <p:graphicFrame>
        <p:nvGraphicFramePr>
          <p:cNvPr id="9" name="Tabell 8">
            <a:extLst>
              <a:ext uri="{FF2B5EF4-FFF2-40B4-BE49-F238E27FC236}">
                <a16:creationId xmlns:a16="http://schemas.microsoft.com/office/drawing/2014/main" id="{49D180EE-454F-A532-854C-30DDA4AC2A2A}"/>
              </a:ext>
            </a:extLst>
          </p:cNvPr>
          <p:cNvGraphicFramePr>
            <a:graphicFrameLocks noGrp="1"/>
          </p:cNvGraphicFramePr>
          <p:nvPr>
            <p:extLst>
              <p:ext uri="{D42A27DB-BD31-4B8C-83A1-F6EECF244321}">
                <p14:modId xmlns:p14="http://schemas.microsoft.com/office/powerpoint/2010/main" val="2533636878"/>
              </p:ext>
            </p:extLst>
          </p:nvPr>
        </p:nvGraphicFramePr>
        <p:xfrm>
          <a:off x="591775" y="1379494"/>
          <a:ext cx="10080402" cy="4865960"/>
        </p:xfrm>
        <a:graphic>
          <a:graphicData uri="http://schemas.openxmlformats.org/drawingml/2006/table">
            <a:tbl>
              <a:tblPr/>
              <a:tblGrid>
                <a:gridCol w="3733479">
                  <a:extLst>
                    <a:ext uri="{9D8B030D-6E8A-4147-A177-3AD203B41FA5}">
                      <a16:colId xmlns:a16="http://schemas.microsoft.com/office/drawing/2014/main" val="1825955669"/>
                    </a:ext>
                  </a:extLst>
                </a:gridCol>
                <a:gridCol w="995596">
                  <a:extLst>
                    <a:ext uri="{9D8B030D-6E8A-4147-A177-3AD203B41FA5}">
                      <a16:colId xmlns:a16="http://schemas.microsoft.com/office/drawing/2014/main" val="1216810103"/>
                    </a:ext>
                  </a:extLst>
                </a:gridCol>
                <a:gridCol w="995596">
                  <a:extLst>
                    <a:ext uri="{9D8B030D-6E8A-4147-A177-3AD203B41FA5}">
                      <a16:colId xmlns:a16="http://schemas.microsoft.com/office/drawing/2014/main" val="3081040171"/>
                    </a:ext>
                  </a:extLst>
                </a:gridCol>
                <a:gridCol w="995596">
                  <a:extLst>
                    <a:ext uri="{9D8B030D-6E8A-4147-A177-3AD203B41FA5}">
                      <a16:colId xmlns:a16="http://schemas.microsoft.com/office/drawing/2014/main" val="3815755601"/>
                    </a:ext>
                  </a:extLst>
                </a:gridCol>
                <a:gridCol w="995596">
                  <a:extLst>
                    <a:ext uri="{9D8B030D-6E8A-4147-A177-3AD203B41FA5}">
                      <a16:colId xmlns:a16="http://schemas.microsoft.com/office/drawing/2014/main" val="256922051"/>
                    </a:ext>
                  </a:extLst>
                </a:gridCol>
                <a:gridCol w="995596">
                  <a:extLst>
                    <a:ext uri="{9D8B030D-6E8A-4147-A177-3AD203B41FA5}">
                      <a16:colId xmlns:a16="http://schemas.microsoft.com/office/drawing/2014/main" val="1843130856"/>
                    </a:ext>
                  </a:extLst>
                </a:gridCol>
                <a:gridCol w="1368943">
                  <a:extLst>
                    <a:ext uri="{9D8B030D-6E8A-4147-A177-3AD203B41FA5}">
                      <a16:colId xmlns:a16="http://schemas.microsoft.com/office/drawing/2014/main" val="3515394018"/>
                    </a:ext>
                  </a:extLst>
                </a:gridCol>
              </a:tblGrid>
              <a:tr h="221180">
                <a:tc>
                  <a:txBody>
                    <a:bodyPr/>
                    <a:lstStyle/>
                    <a:p>
                      <a:pPr algn="ctr" fontAlgn="b"/>
                      <a:r>
                        <a:rPr lang="sv-SE" sz="1400" b="1" i="0" u="none" strike="noStrike" dirty="0">
                          <a:solidFill>
                            <a:srgbClr val="000000"/>
                          </a:solidFill>
                          <a:effectLst/>
                          <a:latin typeface="Calibri" panose="020F0502020204030204" pitchFamily="34" charset="0"/>
                        </a:rPr>
                        <a:t>Sektion</a:t>
                      </a:r>
                    </a:p>
                  </a:txBody>
                  <a:tcPr marL="7598" marR="7598" marT="7598" marB="0" anchor="b">
                    <a:lnL>
                      <a:noFill/>
                    </a:lnL>
                    <a:lnR>
                      <a:noFill/>
                    </a:lnR>
                    <a:lnT>
                      <a:noFill/>
                    </a:lnT>
                    <a:lnB>
                      <a:noFill/>
                    </a:lnB>
                    <a:noFill/>
                  </a:tcPr>
                </a:tc>
                <a:tc>
                  <a:txBody>
                    <a:bodyPr/>
                    <a:lstStyle/>
                    <a:p>
                      <a:pPr algn="ctr" fontAlgn="b"/>
                      <a:r>
                        <a:rPr lang="sv-SE" sz="1400" b="1" i="0" u="none" strike="noStrike" dirty="0">
                          <a:solidFill>
                            <a:srgbClr val="808080"/>
                          </a:solidFill>
                          <a:effectLst/>
                          <a:latin typeface="Calibri" panose="020F0502020204030204" pitchFamily="34" charset="0"/>
                        </a:rPr>
                        <a:t>2024</a:t>
                      </a:r>
                    </a:p>
                  </a:txBody>
                  <a:tcPr marL="7598" marR="7598" marT="7598" marB="0" anchor="b">
                    <a:lnL>
                      <a:noFill/>
                    </a:lnL>
                    <a:lnR>
                      <a:noFill/>
                    </a:lnR>
                    <a:lnT>
                      <a:noFill/>
                    </a:lnT>
                    <a:lnB>
                      <a:noFill/>
                    </a:lnB>
                    <a:noFill/>
                  </a:tcPr>
                </a:tc>
                <a:tc>
                  <a:txBody>
                    <a:bodyPr/>
                    <a:lstStyle/>
                    <a:p>
                      <a:pPr algn="ctr" fontAlgn="b"/>
                      <a:r>
                        <a:rPr lang="sv-SE" sz="1400" b="1" i="0" u="none" strike="noStrike" dirty="0">
                          <a:solidFill>
                            <a:srgbClr val="000000"/>
                          </a:solidFill>
                          <a:effectLst/>
                          <a:latin typeface="Calibri" panose="020F0502020204030204" pitchFamily="34" charset="0"/>
                        </a:rPr>
                        <a:t>2025</a:t>
                      </a:r>
                    </a:p>
                  </a:txBody>
                  <a:tcPr marL="7598" marR="7598" marT="7598" marB="0" anchor="b">
                    <a:lnL>
                      <a:noFill/>
                    </a:lnL>
                    <a:lnR>
                      <a:noFill/>
                    </a:lnR>
                    <a:lnT>
                      <a:noFill/>
                    </a:lnT>
                    <a:lnB>
                      <a:noFill/>
                    </a:lnB>
                    <a:noFill/>
                  </a:tcPr>
                </a:tc>
                <a:tc>
                  <a:txBody>
                    <a:bodyPr/>
                    <a:lstStyle/>
                    <a:p>
                      <a:pPr algn="ctr" fontAlgn="b"/>
                      <a:r>
                        <a:rPr lang="sv-SE" sz="1400" b="1" i="0" u="none" strike="noStrike" dirty="0">
                          <a:solidFill>
                            <a:srgbClr val="000000"/>
                          </a:solidFill>
                          <a:effectLst/>
                          <a:latin typeface="Calibri" panose="020F0502020204030204" pitchFamily="34" charset="0"/>
                        </a:rPr>
                        <a:t>2026</a:t>
                      </a:r>
                    </a:p>
                  </a:txBody>
                  <a:tcPr marL="7598" marR="7598" marT="7598" marB="0" anchor="b">
                    <a:lnL>
                      <a:noFill/>
                    </a:lnL>
                    <a:lnR>
                      <a:noFill/>
                    </a:lnR>
                    <a:lnT>
                      <a:noFill/>
                    </a:lnT>
                    <a:lnB>
                      <a:noFill/>
                    </a:lnB>
                    <a:noFill/>
                  </a:tcPr>
                </a:tc>
                <a:tc>
                  <a:txBody>
                    <a:bodyPr/>
                    <a:lstStyle/>
                    <a:p>
                      <a:pPr algn="ctr" fontAlgn="b"/>
                      <a:r>
                        <a:rPr lang="sv-SE" sz="1400" b="1" i="0" u="none" strike="noStrike" dirty="0">
                          <a:solidFill>
                            <a:srgbClr val="000000"/>
                          </a:solidFill>
                          <a:effectLst/>
                          <a:latin typeface="Calibri" panose="020F0502020204030204" pitchFamily="34" charset="0"/>
                        </a:rPr>
                        <a:t>2027</a:t>
                      </a:r>
                    </a:p>
                  </a:txBody>
                  <a:tcPr marL="7598" marR="7598" marT="7598" marB="0" anchor="b">
                    <a:lnL>
                      <a:noFill/>
                    </a:lnL>
                    <a:lnR>
                      <a:noFill/>
                    </a:lnR>
                    <a:lnT>
                      <a:noFill/>
                    </a:lnT>
                    <a:lnB>
                      <a:noFill/>
                    </a:lnB>
                    <a:noFill/>
                  </a:tcPr>
                </a:tc>
                <a:tc>
                  <a:txBody>
                    <a:bodyPr/>
                    <a:lstStyle/>
                    <a:p>
                      <a:pPr algn="ctr" fontAlgn="b"/>
                      <a:r>
                        <a:rPr lang="sv-SE" sz="1400" b="1" i="0" u="none" strike="noStrike" dirty="0">
                          <a:solidFill>
                            <a:srgbClr val="000000"/>
                          </a:solidFill>
                          <a:effectLst/>
                          <a:latin typeface="Calibri" panose="020F0502020204030204" pitchFamily="34" charset="0"/>
                        </a:rPr>
                        <a:t>2028</a:t>
                      </a:r>
                    </a:p>
                  </a:txBody>
                  <a:tcPr marL="7598" marR="7598" marT="7598" marB="0" anchor="b">
                    <a:lnL>
                      <a:noFill/>
                    </a:lnL>
                    <a:lnR>
                      <a:noFill/>
                    </a:lnR>
                    <a:lnT>
                      <a:noFill/>
                    </a:lnT>
                    <a:lnB>
                      <a:noFill/>
                    </a:lnB>
                    <a:noFill/>
                  </a:tcPr>
                </a:tc>
                <a:tc>
                  <a:txBody>
                    <a:bodyPr/>
                    <a:lstStyle/>
                    <a:p>
                      <a:pPr algn="ctr" fontAlgn="b"/>
                      <a:r>
                        <a:rPr lang="sv-SE" sz="1400" b="1" i="0" u="none" strike="noStrike" dirty="0">
                          <a:solidFill>
                            <a:srgbClr val="000000"/>
                          </a:solidFill>
                          <a:effectLst/>
                          <a:latin typeface="Calibri" panose="020F0502020204030204" pitchFamily="34" charset="0"/>
                        </a:rPr>
                        <a:t>Ökning totalt</a:t>
                      </a:r>
                    </a:p>
                  </a:txBody>
                  <a:tcPr marL="7598" marR="7598" marT="7598" marB="0" anchor="b">
                    <a:lnL>
                      <a:noFill/>
                    </a:lnL>
                    <a:lnR>
                      <a:noFill/>
                    </a:lnR>
                    <a:lnT>
                      <a:noFill/>
                    </a:lnT>
                    <a:lnB>
                      <a:noFill/>
                    </a:lnB>
                    <a:noFill/>
                  </a:tcPr>
                </a:tc>
                <a:extLst>
                  <a:ext uri="{0D108BD9-81ED-4DB2-BD59-A6C34878D82A}">
                    <a16:rowId xmlns:a16="http://schemas.microsoft.com/office/drawing/2014/main" val="3068612120"/>
                  </a:ext>
                </a:extLst>
              </a:tr>
              <a:tr h="221180">
                <a:tc>
                  <a:txBody>
                    <a:bodyPr/>
                    <a:lstStyle/>
                    <a:p>
                      <a:pPr algn="l" fontAlgn="b"/>
                      <a:r>
                        <a:rPr lang="sv-SE" sz="1400" b="0" i="0" u="none" strike="noStrike" dirty="0">
                          <a:solidFill>
                            <a:srgbClr val="000000"/>
                          </a:solidFill>
                          <a:effectLst/>
                          <a:latin typeface="Calibri" panose="020F0502020204030204" pitchFamily="34" charset="0"/>
                        </a:rPr>
                        <a:t>Arbetsmarknad och Vuxenutbildning</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808080"/>
                          </a:solidFill>
                          <a:effectLst/>
                          <a:latin typeface="Calibri" panose="020F0502020204030204" pitchFamily="34" charset="0"/>
                        </a:rPr>
                        <a:t>113</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115</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117</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119</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121</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13</a:t>
                      </a:r>
                    </a:p>
                  </a:txBody>
                  <a:tcPr marL="7598" marR="7598" marT="7598" marB="0" anchor="b">
                    <a:lnL>
                      <a:noFill/>
                    </a:lnL>
                    <a:lnR>
                      <a:noFill/>
                    </a:lnR>
                    <a:lnT>
                      <a:noFill/>
                    </a:lnT>
                    <a:lnB>
                      <a:noFill/>
                    </a:lnB>
                    <a:noFill/>
                  </a:tcPr>
                </a:tc>
                <a:extLst>
                  <a:ext uri="{0D108BD9-81ED-4DB2-BD59-A6C34878D82A}">
                    <a16:rowId xmlns:a16="http://schemas.microsoft.com/office/drawing/2014/main" val="4071304867"/>
                  </a:ext>
                </a:extLst>
              </a:tr>
              <a:tr h="221180">
                <a:tc>
                  <a:txBody>
                    <a:bodyPr/>
                    <a:lstStyle/>
                    <a:p>
                      <a:pPr algn="l" fontAlgn="b"/>
                      <a:r>
                        <a:rPr lang="sv-SE" sz="1400" b="0" i="0" u="none" strike="noStrike">
                          <a:solidFill>
                            <a:srgbClr val="000000"/>
                          </a:solidFill>
                          <a:effectLst/>
                          <a:latin typeface="Calibri" panose="020F0502020204030204" pitchFamily="34" charset="0"/>
                        </a:rPr>
                        <a:t>Exploateringsförvaltningen</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84</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86</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88</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90</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92</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10</a:t>
                      </a:r>
                    </a:p>
                  </a:txBody>
                  <a:tcPr marL="7598" marR="7598" marT="7598" marB="0" anchor="b">
                    <a:lnL>
                      <a:noFill/>
                    </a:lnL>
                    <a:lnR>
                      <a:noFill/>
                    </a:lnR>
                    <a:lnT>
                      <a:noFill/>
                    </a:lnT>
                    <a:lnB>
                      <a:noFill/>
                    </a:lnB>
                    <a:noFill/>
                  </a:tcPr>
                </a:tc>
                <a:extLst>
                  <a:ext uri="{0D108BD9-81ED-4DB2-BD59-A6C34878D82A}">
                    <a16:rowId xmlns:a16="http://schemas.microsoft.com/office/drawing/2014/main" val="1037264898"/>
                  </a:ext>
                </a:extLst>
              </a:tr>
              <a:tr h="221180">
                <a:tc>
                  <a:txBody>
                    <a:bodyPr/>
                    <a:lstStyle/>
                    <a:p>
                      <a:pPr algn="l" fontAlgn="b"/>
                      <a:r>
                        <a:rPr lang="sv-SE" sz="1400" b="0" i="0" u="none" strike="noStrike">
                          <a:solidFill>
                            <a:srgbClr val="000000"/>
                          </a:solidFill>
                          <a:effectLst/>
                          <a:latin typeface="Calibri" panose="020F0502020204030204" pitchFamily="34" charset="0"/>
                        </a:rPr>
                        <a:t>Funktionsstöd</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858</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877</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896</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915</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934</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95</a:t>
                      </a:r>
                    </a:p>
                  </a:txBody>
                  <a:tcPr marL="7598" marR="7598" marT="7598" marB="0" anchor="b">
                    <a:lnL>
                      <a:noFill/>
                    </a:lnL>
                    <a:lnR>
                      <a:noFill/>
                    </a:lnR>
                    <a:lnT>
                      <a:noFill/>
                    </a:lnT>
                    <a:lnB>
                      <a:noFill/>
                    </a:lnB>
                    <a:noFill/>
                  </a:tcPr>
                </a:tc>
                <a:extLst>
                  <a:ext uri="{0D108BD9-81ED-4DB2-BD59-A6C34878D82A}">
                    <a16:rowId xmlns:a16="http://schemas.microsoft.com/office/drawing/2014/main" val="2987461405"/>
                  </a:ext>
                </a:extLst>
              </a:tr>
              <a:tr h="221180">
                <a:tc>
                  <a:txBody>
                    <a:bodyPr/>
                    <a:lstStyle/>
                    <a:p>
                      <a:pPr algn="l" fontAlgn="b"/>
                      <a:r>
                        <a:rPr lang="sv-SE" sz="1400" b="0" i="0" u="none" strike="noStrike">
                          <a:solidFill>
                            <a:srgbClr val="000000"/>
                          </a:solidFill>
                          <a:effectLst/>
                          <a:latin typeface="Calibri" panose="020F0502020204030204" pitchFamily="34" charset="0"/>
                        </a:rPr>
                        <a:t>Förskola och grundskola</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649</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663</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677</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691</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705</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72</a:t>
                      </a:r>
                    </a:p>
                  </a:txBody>
                  <a:tcPr marL="7598" marR="7598" marT="7598" marB="0" anchor="b">
                    <a:lnL>
                      <a:noFill/>
                    </a:lnL>
                    <a:lnR>
                      <a:noFill/>
                    </a:lnR>
                    <a:lnT>
                      <a:noFill/>
                    </a:lnT>
                    <a:lnB>
                      <a:noFill/>
                    </a:lnB>
                    <a:noFill/>
                  </a:tcPr>
                </a:tc>
                <a:extLst>
                  <a:ext uri="{0D108BD9-81ED-4DB2-BD59-A6C34878D82A}">
                    <a16:rowId xmlns:a16="http://schemas.microsoft.com/office/drawing/2014/main" val="3408634050"/>
                  </a:ext>
                </a:extLst>
              </a:tr>
              <a:tr h="221180">
                <a:tc>
                  <a:txBody>
                    <a:bodyPr/>
                    <a:lstStyle/>
                    <a:p>
                      <a:pPr algn="l" fontAlgn="b"/>
                      <a:r>
                        <a:rPr lang="sv-SE" sz="1400" b="0" i="0" u="none" strike="noStrike">
                          <a:solidFill>
                            <a:srgbClr val="000000"/>
                          </a:solidFill>
                          <a:effectLst/>
                          <a:latin typeface="Calibri" panose="020F0502020204030204" pitchFamily="34" charset="0"/>
                        </a:rPr>
                        <a:t>Idrott - föreningsförvaltningen</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83</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85</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87</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89</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91</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10</a:t>
                      </a:r>
                    </a:p>
                  </a:txBody>
                  <a:tcPr marL="7598" marR="7598" marT="7598" marB="0" anchor="b">
                    <a:lnL>
                      <a:noFill/>
                    </a:lnL>
                    <a:lnR>
                      <a:noFill/>
                    </a:lnR>
                    <a:lnT>
                      <a:noFill/>
                    </a:lnT>
                    <a:lnB>
                      <a:noFill/>
                    </a:lnB>
                    <a:noFill/>
                  </a:tcPr>
                </a:tc>
                <a:extLst>
                  <a:ext uri="{0D108BD9-81ED-4DB2-BD59-A6C34878D82A}">
                    <a16:rowId xmlns:a16="http://schemas.microsoft.com/office/drawing/2014/main" val="2128793167"/>
                  </a:ext>
                </a:extLst>
              </a:tr>
              <a:tr h="221180">
                <a:tc>
                  <a:txBody>
                    <a:bodyPr/>
                    <a:lstStyle/>
                    <a:p>
                      <a:pPr algn="l" fontAlgn="b"/>
                      <a:r>
                        <a:rPr lang="sv-SE" sz="1400" b="0" i="0" u="none" strike="noStrike">
                          <a:solidFill>
                            <a:srgbClr val="000000"/>
                          </a:solidFill>
                          <a:effectLst/>
                          <a:latin typeface="Calibri" panose="020F0502020204030204" pitchFamily="34" charset="0"/>
                        </a:rPr>
                        <a:t>Inköp och upphandling</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40</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41</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42</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43</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44</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5</a:t>
                      </a:r>
                    </a:p>
                  </a:txBody>
                  <a:tcPr marL="7598" marR="7598" marT="7598" marB="0" anchor="b">
                    <a:lnL>
                      <a:noFill/>
                    </a:lnL>
                    <a:lnR>
                      <a:noFill/>
                    </a:lnR>
                    <a:lnT>
                      <a:noFill/>
                    </a:lnT>
                    <a:lnB>
                      <a:noFill/>
                    </a:lnB>
                    <a:noFill/>
                  </a:tcPr>
                </a:tc>
                <a:extLst>
                  <a:ext uri="{0D108BD9-81ED-4DB2-BD59-A6C34878D82A}">
                    <a16:rowId xmlns:a16="http://schemas.microsoft.com/office/drawing/2014/main" val="436816977"/>
                  </a:ext>
                </a:extLst>
              </a:tr>
              <a:tr h="221180">
                <a:tc>
                  <a:txBody>
                    <a:bodyPr/>
                    <a:lstStyle/>
                    <a:p>
                      <a:pPr algn="l" fontAlgn="b"/>
                      <a:r>
                        <a:rPr lang="sv-SE" sz="1400" b="0" i="0" u="none" strike="noStrike">
                          <a:solidFill>
                            <a:srgbClr val="000000"/>
                          </a:solidFill>
                          <a:effectLst/>
                          <a:latin typeface="Calibri" panose="020F0502020204030204" pitchFamily="34" charset="0"/>
                        </a:rPr>
                        <a:t>Intraservice</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335</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342</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349</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356</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363</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37</a:t>
                      </a:r>
                    </a:p>
                  </a:txBody>
                  <a:tcPr marL="7598" marR="7598" marT="7598" marB="0" anchor="b">
                    <a:lnL>
                      <a:noFill/>
                    </a:lnL>
                    <a:lnR>
                      <a:noFill/>
                    </a:lnR>
                    <a:lnT>
                      <a:noFill/>
                    </a:lnT>
                    <a:lnB>
                      <a:noFill/>
                    </a:lnB>
                    <a:noFill/>
                  </a:tcPr>
                </a:tc>
                <a:extLst>
                  <a:ext uri="{0D108BD9-81ED-4DB2-BD59-A6C34878D82A}">
                    <a16:rowId xmlns:a16="http://schemas.microsoft.com/office/drawing/2014/main" val="4161306655"/>
                  </a:ext>
                </a:extLst>
              </a:tr>
              <a:tr h="221180">
                <a:tc>
                  <a:txBody>
                    <a:bodyPr/>
                    <a:lstStyle/>
                    <a:p>
                      <a:pPr algn="l" fontAlgn="b"/>
                      <a:r>
                        <a:rPr lang="sv-SE" sz="1400" b="0" i="0" u="none" strike="noStrike">
                          <a:solidFill>
                            <a:srgbClr val="000000"/>
                          </a:solidFill>
                          <a:effectLst/>
                          <a:latin typeface="Calibri" panose="020F0502020204030204" pitchFamily="34" charset="0"/>
                        </a:rPr>
                        <a:t>Kretslopp och Vatten</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138</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141</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144</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147</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150</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16</a:t>
                      </a:r>
                    </a:p>
                  </a:txBody>
                  <a:tcPr marL="7598" marR="7598" marT="7598" marB="0" anchor="b">
                    <a:lnL>
                      <a:noFill/>
                    </a:lnL>
                    <a:lnR>
                      <a:noFill/>
                    </a:lnR>
                    <a:lnT>
                      <a:noFill/>
                    </a:lnT>
                    <a:lnB>
                      <a:noFill/>
                    </a:lnB>
                    <a:noFill/>
                  </a:tcPr>
                </a:tc>
                <a:extLst>
                  <a:ext uri="{0D108BD9-81ED-4DB2-BD59-A6C34878D82A}">
                    <a16:rowId xmlns:a16="http://schemas.microsoft.com/office/drawing/2014/main" val="890690645"/>
                  </a:ext>
                </a:extLst>
              </a:tr>
              <a:tr h="221180">
                <a:tc>
                  <a:txBody>
                    <a:bodyPr/>
                    <a:lstStyle/>
                    <a:p>
                      <a:pPr algn="l" fontAlgn="b"/>
                      <a:r>
                        <a:rPr lang="sv-SE" sz="1400" b="0" i="0" u="none" strike="noStrike">
                          <a:solidFill>
                            <a:srgbClr val="000000"/>
                          </a:solidFill>
                          <a:effectLst/>
                          <a:latin typeface="Calibri" panose="020F0502020204030204" pitchFamily="34" charset="0"/>
                        </a:rPr>
                        <a:t>Kulturförvaltningen</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268</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274</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280</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286</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292</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30</a:t>
                      </a:r>
                    </a:p>
                  </a:txBody>
                  <a:tcPr marL="7598" marR="7598" marT="7598" marB="0" anchor="b">
                    <a:lnL>
                      <a:noFill/>
                    </a:lnL>
                    <a:lnR>
                      <a:noFill/>
                    </a:lnR>
                    <a:lnT>
                      <a:noFill/>
                    </a:lnT>
                    <a:lnB>
                      <a:noFill/>
                    </a:lnB>
                    <a:noFill/>
                  </a:tcPr>
                </a:tc>
                <a:extLst>
                  <a:ext uri="{0D108BD9-81ED-4DB2-BD59-A6C34878D82A}">
                    <a16:rowId xmlns:a16="http://schemas.microsoft.com/office/drawing/2014/main" val="2421838541"/>
                  </a:ext>
                </a:extLst>
              </a:tr>
              <a:tr h="221180">
                <a:tc>
                  <a:txBody>
                    <a:bodyPr/>
                    <a:lstStyle/>
                    <a:p>
                      <a:pPr algn="l" fontAlgn="b"/>
                      <a:r>
                        <a:rPr lang="sv-SE" sz="1400" b="0" i="0" u="none" strike="noStrike">
                          <a:solidFill>
                            <a:srgbClr val="000000"/>
                          </a:solidFill>
                          <a:effectLst/>
                          <a:latin typeface="Calibri" panose="020F0502020204030204" pitchFamily="34" charset="0"/>
                        </a:rPr>
                        <a:t>Medborgarservice</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123</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125</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127</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129</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131</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14</a:t>
                      </a:r>
                    </a:p>
                  </a:txBody>
                  <a:tcPr marL="7598" marR="7598" marT="7598" marB="0" anchor="b">
                    <a:lnL>
                      <a:noFill/>
                    </a:lnL>
                    <a:lnR>
                      <a:noFill/>
                    </a:lnR>
                    <a:lnT>
                      <a:noFill/>
                    </a:lnT>
                    <a:lnB>
                      <a:noFill/>
                    </a:lnB>
                    <a:noFill/>
                  </a:tcPr>
                </a:tc>
                <a:extLst>
                  <a:ext uri="{0D108BD9-81ED-4DB2-BD59-A6C34878D82A}">
                    <a16:rowId xmlns:a16="http://schemas.microsoft.com/office/drawing/2014/main" val="2233948988"/>
                  </a:ext>
                </a:extLst>
              </a:tr>
              <a:tr h="221180">
                <a:tc>
                  <a:txBody>
                    <a:bodyPr/>
                    <a:lstStyle/>
                    <a:p>
                      <a:pPr algn="l" fontAlgn="b"/>
                      <a:r>
                        <a:rPr lang="sv-SE" sz="1400" b="0" i="0" u="none" strike="noStrike">
                          <a:solidFill>
                            <a:srgbClr val="000000"/>
                          </a:solidFill>
                          <a:effectLst/>
                          <a:latin typeface="Calibri" panose="020F0502020204030204" pitchFamily="34" charset="0"/>
                        </a:rPr>
                        <a:t>Miljöförvaltningen</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82</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84</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86</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88</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90</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10</a:t>
                      </a:r>
                    </a:p>
                  </a:txBody>
                  <a:tcPr marL="7598" marR="7598" marT="7598" marB="0" anchor="b">
                    <a:lnL>
                      <a:noFill/>
                    </a:lnL>
                    <a:lnR>
                      <a:noFill/>
                    </a:lnR>
                    <a:lnT>
                      <a:noFill/>
                    </a:lnT>
                    <a:lnB>
                      <a:noFill/>
                    </a:lnB>
                    <a:noFill/>
                  </a:tcPr>
                </a:tc>
                <a:extLst>
                  <a:ext uri="{0D108BD9-81ED-4DB2-BD59-A6C34878D82A}">
                    <a16:rowId xmlns:a16="http://schemas.microsoft.com/office/drawing/2014/main" val="1792674909"/>
                  </a:ext>
                </a:extLst>
              </a:tr>
              <a:tr h="221180">
                <a:tc>
                  <a:txBody>
                    <a:bodyPr/>
                    <a:lstStyle/>
                    <a:p>
                      <a:pPr algn="l" fontAlgn="b"/>
                      <a:r>
                        <a:rPr lang="sv-SE" sz="1400" b="0" i="0" u="none" strike="noStrike">
                          <a:solidFill>
                            <a:srgbClr val="000000"/>
                          </a:solidFill>
                          <a:effectLst/>
                          <a:latin typeface="Calibri" panose="020F0502020204030204" pitchFamily="34" charset="0"/>
                        </a:rPr>
                        <a:t>Socialförvaltningen Centrum</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283</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289</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295</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301</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307</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32</a:t>
                      </a:r>
                    </a:p>
                  </a:txBody>
                  <a:tcPr marL="7598" marR="7598" marT="7598" marB="0" anchor="b">
                    <a:lnL>
                      <a:noFill/>
                    </a:lnL>
                    <a:lnR>
                      <a:noFill/>
                    </a:lnR>
                    <a:lnT>
                      <a:noFill/>
                    </a:lnT>
                    <a:lnB>
                      <a:noFill/>
                    </a:lnB>
                    <a:noFill/>
                  </a:tcPr>
                </a:tc>
                <a:extLst>
                  <a:ext uri="{0D108BD9-81ED-4DB2-BD59-A6C34878D82A}">
                    <a16:rowId xmlns:a16="http://schemas.microsoft.com/office/drawing/2014/main" val="4097995614"/>
                  </a:ext>
                </a:extLst>
              </a:tr>
              <a:tr h="221180">
                <a:tc>
                  <a:txBody>
                    <a:bodyPr/>
                    <a:lstStyle/>
                    <a:p>
                      <a:pPr algn="l" fontAlgn="b"/>
                      <a:r>
                        <a:rPr lang="sv-SE" sz="1400" b="0" i="0" u="none" strike="noStrike">
                          <a:solidFill>
                            <a:srgbClr val="000000"/>
                          </a:solidFill>
                          <a:effectLst/>
                          <a:latin typeface="Calibri" panose="020F0502020204030204" pitchFamily="34" charset="0"/>
                        </a:rPr>
                        <a:t>Socialförvaltningen Hisingen</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268</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274</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280</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286</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292</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30</a:t>
                      </a:r>
                    </a:p>
                  </a:txBody>
                  <a:tcPr marL="7598" marR="7598" marT="7598" marB="0" anchor="b">
                    <a:lnL>
                      <a:noFill/>
                    </a:lnL>
                    <a:lnR>
                      <a:noFill/>
                    </a:lnR>
                    <a:lnT>
                      <a:noFill/>
                    </a:lnT>
                    <a:lnB>
                      <a:noFill/>
                    </a:lnB>
                    <a:noFill/>
                  </a:tcPr>
                </a:tc>
                <a:extLst>
                  <a:ext uri="{0D108BD9-81ED-4DB2-BD59-A6C34878D82A}">
                    <a16:rowId xmlns:a16="http://schemas.microsoft.com/office/drawing/2014/main" val="2910020724"/>
                  </a:ext>
                </a:extLst>
              </a:tr>
              <a:tr h="221180">
                <a:tc>
                  <a:txBody>
                    <a:bodyPr/>
                    <a:lstStyle/>
                    <a:p>
                      <a:pPr algn="l" fontAlgn="b"/>
                      <a:r>
                        <a:rPr lang="sv-SE" sz="1400" b="0" i="0" u="none" strike="noStrike">
                          <a:solidFill>
                            <a:srgbClr val="000000"/>
                          </a:solidFill>
                          <a:effectLst/>
                          <a:latin typeface="Calibri" panose="020F0502020204030204" pitchFamily="34" charset="0"/>
                        </a:rPr>
                        <a:t>Socialförvaltningen Nordost</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450</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460</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470</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480</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490</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50</a:t>
                      </a:r>
                    </a:p>
                  </a:txBody>
                  <a:tcPr marL="7598" marR="7598" marT="7598" marB="0" anchor="b">
                    <a:lnL>
                      <a:noFill/>
                    </a:lnL>
                    <a:lnR>
                      <a:noFill/>
                    </a:lnR>
                    <a:lnT>
                      <a:noFill/>
                    </a:lnT>
                    <a:lnB>
                      <a:noFill/>
                    </a:lnB>
                    <a:noFill/>
                  </a:tcPr>
                </a:tc>
                <a:extLst>
                  <a:ext uri="{0D108BD9-81ED-4DB2-BD59-A6C34878D82A}">
                    <a16:rowId xmlns:a16="http://schemas.microsoft.com/office/drawing/2014/main" val="305221999"/>
                  </a:ext>
                </a:extLst>
              </a:tr>
              <a:tr h="221180">
                <a:tc>
                  <a:txBody>
                    <a:bodyPr/>
                    <a:lstStyle/>
                    <a:p>
                      <a:pPr algn="l" fontAlgn="b"/>
                      <a:r>
                        <a:rPr lang="sv-SE" sz="1400" b="0" i="0" u="none" strike="noStrike">
                          <a:solidFill>
                            <a:srgbClr val="000000"/>
                          </a:solidFill>
                          <a:effectLst/>
                          <a:latin typeface="Calibri" panose="020F0502020204030204" pitchFamily="34" charset="0"/>
                        </a:rPr>
                        <a:t>Socialförvaltningen Sydväst</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351</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358</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365</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372</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379</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39</a:t>
                      </a:r>
                    </a:p>
                  </a:txBody>
                  <a:tcPr marL="7598" marR="7598" marT="7598" marB="0" anchor="b">
                    <a:lnL>
                      <a:noFill/>
                    </a:lnL>
                    <a:lnR>
                      <a:noFill/>
                    </a:lnR>
                    <a:lnT>
                      <a:noFill/>
                    </a:lnT>
                    <a:lnB>
                      <a:noFill/>
                    </a:lnB>
                    <a:noFill/>
                  </a:tcPr>
                </a:tc>
                <a:extLst>
                  <a:ext uri="{0D108BD9-81ED-4DB2-BD59-A6C34878D82A}">
                    <a16:rowId xmlns:a16="http://schemas.microsoft.com/office/drawing/2014/main" val="4025068742"/>
                  </a:ext>
                </a:extLst>
              </a:tr>
              <a:tr h="221180">
                <a:tc>
                  <a:txBody>
                    <a:bodyPr/>
                    <a:lstStyle/>
                    <a:p>
                      <a:pPr algn="l" fontAlgn="b"/>
                      <a:r>
                        <a:rPr lang="sv-SE" sz="1400" b="0" i="0" u="none" strike="noStrike">
                          <a:solidFill>
                            <a:srgbClr val="000000"/>
                          </a:solidFill>
                          <a:effectLst/>
                          <a:latin typeface="Calibri" panose="020F0502020204030204" pitchFamily="34" charset="0"/>
                        </a:rPr>
                        <a:t>Stadsbyggnadsförvaltningen</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88</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90</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92</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94</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96</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10</a:t>
                      </a:r>
                    </a:p>
                  </a:txBody>
                  <a:tcPr marL="7598" marR="7598" marT="7598" marB="0" anchor="b">
                    <a:lnL>
                      <a:noFill/>
                    </a:lnL>
                    <a:lnR>
                      <a:noFill/>
                    </a:lnR>
                    <a:lnT>
                      <a:noFill/>
                    </a:lnT>
                    <a:lnB>
                      <a:noFill/>
                    </a:lnB>
                    <a:noFill/>
                  </a:tcPr>
                </a:tc>
                <a:extLst>
                  <a:ext uri="{0D108BD9-81ED-4DB2-BD59-A6C34878D82A}">
                    <a16:rowId xmlns:a16="http://schemas.microsoft.com/office/drawing/2014/main" val="3942517583"/>
                  </a:ext>
                </a:extLst>
              </a:tr>
              <a:tr h="221180">
                <a:tc>
                  <a:txBody>
                    <a:bodyPr/>
                    <a:lstStyle/>
                    <a:p>
                      <a:pPr algn="l" fontAlgn="b"/>
                      <a:r>
                        <a:rPr lang="sv-SE" sz="1400" b="0" i="0" u="none" strike="noStrike">
                          <a:solidFill>
                            <a:srgbClr val="000000"/>
                          </a:solidFill>
                          <a:effectLst/>
                          <a:latin typeface="Calibri" panose="020F0502020204030204" pitchFamily="34" charset="0"/>
                        </a:rPr>
                        <a:t>Stadsfastighetsförvaltningen</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192</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196</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200</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204</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208</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22</a:t>
                      </a:r>
                    </a:p>
                  </a:txBody>
                  <a:tcPr marL="7598" marR="7598" marT="7598" marB="0" anchor="b">
                    <a:lnL>
                      <a:noFill/>
                    </a:lnL>
                    <a:lnR>
                      <a:noFill/>
                    </a:lnR>
                    <a:lnT>
                      <a:noFill/>
                    </a:lnT>
                    <a:lnB>
                      <a:noFill/>
                    </a:lnB>
                    <a:noFill/>
                  </a:tcPr>
                </a:tc>
                <a:extLst>
                  <a:ext uri="{0D108BD9-81ED-4DB2-BD59-A6C34878D82A}">
                    <a16:rowId xmlns:a16="http://schemas.microsoft.com/office/drawing/2014/main" val="736052044"/>
                  </a:ext>
                </a:extLst>
              </a:tr>
              <a:tr h="221180">
                <a:tc>
                  <a:txBody>
                    <a:bodyPr/>
                    <a:lstStyle/>
                    <a:p>
                      <a:pPr algn="l" fontAlgn="b"/>
                      <a:r>
                        <a:rPr lang="sv-SE" sz="1400" b="0" i="0" u="none" strike="noStrike">
                          <a:solidFill>
                            <a:srgbClr val="000000"/>
                          </a:solidFill>
                          <a:effectLst/>
                          <a:latin typeface="Calibri" panose="020F0502020204030204" pitchFamily="34" charset="0"/>
                        </a:rPr>
                        <a:t>Stadsledningskontoret</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59</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60</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61</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62</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63</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7</a:t>
                      </a:r>
                    </a:p>
                  </a:txBody>
                  <a:tcPr marL="7598" marR="7598" marT="7598" marB="0" anchor="b">
                    <a:lnL>
                      <a:noFill/>
                    </a:lnL>
                    <a:lnR>
                      <a:noFill/>
                    </a:lnR>
                    <a:lnT>
                      <a:noFill/>
                    </a:lnT>
                    <a:lnB>
                      <a:noFill/>
                    </a:lnB>
                    <a:noFill/>
                  </a:tcPr>
                </a:tc>
                <a:extLst>
                  <a:ext uri="{0D108BD9-81ED-4DB2-BD59-A6C34878D82A}">
                    <a16:rowId xmlns:a16="http://schemas.microsoft.com/office/drawing/2014/main" val="4160470007"/>
                  </a:ext>
                </a:extLst>
              </a:tr>
              <a:tr h="221180">
                <a:tc>
                  <a:txBody>
                    <a:bodyPr/>
                    <a:lstStyle/>
                    <a:p>
                      <a:pPr algn="l" fontAlgn="b"/>
                      <a:r>
                        <a:rPr lang="sv-SE" sz="1400" b="0" i="0" u="none" strike="noStrike">
                          <a:solidFill>
                            <a:srgbClr val="000000"/>
                          </a:solidFill>
                          <a:effectLst/>
                          <a:latin typeface="Calibri" panose="020F0502020204030204" pitchFamily="34" charset="0"/>
                        </a:rPr>
                        <a:t>Stadsmiljöförvaltningen</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308</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314</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320</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326</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332</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34</a:t>
                      </a:r>
                    </a:p>
                  </a:txBody>
                  <a:tcPr marL="7598" marR="7598" marT="7598" marB="0" anchor="b">
                    <a:lnL>
                      <a:noFill/>
                    </a:lnL>
                    <a:lnR>
                      <a:noFill/>
                    </a:lnR>
                    <a:lnT>
                      <a:noFill/>
                    </a:lnT>
                    <a:lnB>
                      <a:noFill/>
                    </a:lnB>
                    <a:noFill/>
                  </a:tcPr>
                </a:tc>
                <a:extLst>
                  <a:ext uri="{0D108BD9-81ED-4DB2-BD59-A6C34878D82A}">
                    <a16:rowId xmlns:a16="http://schemas.microsoft.com/office/drawing/2014/main" val="1550803271"/>
                  </a:ext>
                </a:extLst>
              </a:tr>
              <a:tr h="221180">
                <a:tc>
                  <a:txBody>
                    <a:bodyPr/>
                    <a:lstStyle/>
                    <a:p>
                      <a:pPr algn="l" fontAlgn="b"/>
                      <a:r>
                        <a:rPr lang="sv-SE" sz="1400" b="0" i="0" u="none" strike="noStrike">
                          <a:solidFill>
                            <a:srgbClr val="000000"/>
                          </a:solidFill>
                          <a:effectLst/>
                          <a:latin typeface="Calibri" panose="020F0502020204030204" pitchFamily="34" charset="0"/>
                        </a:rPr>
                        <a:t>Utbildningsförvaltningen</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181</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185</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189</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193</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197</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20</a:t>
                      </a:r>
                    </a:p>
                  </a:txBody>
                  <a:tcPr marL="7598" marR="7598" marT="7598" marB="0" anchor="b">
                    <a:lnL>
                      <a:noFill/>
                    </a:lnL>
                    <a:lnR>
                      <a:noFill/>
                    </a:lnR>
                    <a:lnT>
                      <a:noFill/>
                    </a:lnT>
                    <a:lnB>
                      <a:noFill/>
                    </a:lnB>
                    <a:noFill/>
                  </a:tcPr>
                </a:tc>
                <a:extLst>
                  <a:ext uri="{0D108BD9-81ED-4DB2-BD59-A6C34878D82A}">
                    <a16:rowId xmlns:a16="http://schemas.microsoft.com/office/drawing/2014/main" val="3704962700"/>
                  </a:ext>
                </a:extLst>
              </a:tr>
              <a:tr h="221180">
                <a:tc>
                  <a:txBody>
                    <a:bodyPr/>
                    <a:lstStyle/>
                    <a:p>
                      <a:pPr algn="l" fontAlgn="b"/>
                      <a:r>
                        <a:rPr lang="sv-SE" sz="1400" b="0" i="0" u="none" strike="noStrike">
                          <a:solidFill>
                            <a:srgbClr val="000000"/>
                          </a:solidFill>
                          <a:effectLst/>
                          <a:latin typeface="Calibri" panose="020F0502020204030204" pitchFamily="34" charset="0"/>
                        </a:rPr>
                        <a:t>Äldre samt vård- och omsorg</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808080"/>
                          </a:solidFill>
                          <a:effectLst/>
                          <a:latin typeface="Calibri" panose="020F0502020204030204" pitchFamily="34" charset="0"/>
                        </a:rPr>
                        <a:t>822</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840</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858</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876</a:t>
                      </a:r>
                    </a:p>
                  </a:txBody>
                  <a:tcPr marL="7598" marR="7598" marT="7598" marB="0" anchor="b">
                    <a:lnL>
                      <a:noFill/>
                    </a:lnL>
                    <a:lnR>
                      <a:noFill/>
                    </a:lnR>
                    <a:lnT>
                      <a:noFill/>
                    </a:lnT>
                    <a:lnB>
                      <a:noFill/>
                    </a:lnB>
                    <a:noFill/>
                  </a:tcPr>
                </a:tc>
                <a:tc>
                  <a:txBody>
                    <a:bodyPr/>
                    <a:lstStyle/>
                    <a:p>
                      <a:pPr algn="ctr" fontAlgn="b"/>
                      <a:r>
                        <a:rPr lang="sv-SE" sz="1400" b="0" i="0" u="none" strike="noStrike">
                          <a:solidFill>
                            <a:srgbClr val="000000"/>
                          </a:solidFill>
                          <a:effectLst/>
                          <a:latin typeface="Calibri" panose="020F0502020204030204" pitchFamily="34" charset="0"/>
                        </a:rPr>
                        <a:t>894</a:t>
                      </a:r>
                    </a:p>
                  </a:txBody>
                  <a:tcPr marL="7598" marR="7598" marT="7598" marB="0" anchor="b">
                    <a:lnL>
                      <a:noFill/>
                    </a:lnL>
                    <a:lnR>
                      <a:noFill/>
                    </a:lnR>
                    <a:lnT>
                      <a:noFill/>
                    </a:lnT>
                    <a:lnB>
                      <a:noFill/>
                    </a:lnB>
                    <a:noFill/>
                  </a:tcPr>
                </a:tc>
                <a:tc>
                  <a:txBody>
                    <a:bodyPr/>
                    <a:lstStyle/>
                    <a:p>
                      <a:pPr algn="ctr" fontAlgn="b"/>
                      <a:r>
                        <a:rPr lang="sv-SE" sz="1400" b="0" i="0" u="none" strike="noStrike" dirty="0">
                          <a:solidFill>
                            <a:srgbClr val="000000"/>
                          </a:solidFill>
                          <a:effectLst/>
                          <a:latin typeface="Calibri" panose="020F0502020204030204" pitchFamily="34" charset="0"/>
                        </a:rPr>
                        <a:t>91</a:t>
                      </a:r>
                    </a:p>
                  </a:txBody>
                  <a:tcPr marL="7598" marR="7598" marT="7598" marB="0" anchor="b">
                    <a:lnL>
                      <a:noFill/>
                    </a:lnL>
                    <a:lnR>
                      <a:noFill/>
                    </a:lnR>
                    <a:lnT>
                      <a:noFill/>
                    </a:lnT>
                    <a:lnB>
                      <a:noFill/>
                    </a:lnB>
                    <a:noFill/>
                  </a:tcPr>
                </a:tc>
                <a:extLst>
                  <a:ext uri="{0D108BD9-81ED-4DB2-BD59-A6C34878D82A}">
                    <a16:rowId xmlns:a16="http://schemas.microsoft.com/office/drawing/2014/main" val="2237252069"/>
                  </a:ext>
                </a:extLst>
              </a:tr>
            </a:tbl>
          </a:graphicData>
        </a:graphic>
      </p:graphicFrame>
    </p:spTree>
    <p:extLst>
      <p:ext uri="{BB962C8B-B14F-4D97-AF65-F5344CB8AC3E}">
        <p14:creationId xmlns:p14="http://schemas.microsoft.com/office/powerpoint/2010/main" val="3921928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Stöd i sektionernas rekryteringsarbete</a:t>
            </a:r>
          </a:p>
        </p:txBody>
      </p:sp>
      <p:sp>
        <p:nvSpPr>
          <p:cNvPr id="5" name="textruta 4">
            <a:extLst>
              <a:ext uri="{FF2B5EF4-FFF2-40B4-BE49-F238E27FC236}">
                <a16:creationId xmlns:a16="http://schemas.microsoft.com/office/drawing/2014/main" id="{FE1A3114-ED03-56DD-5C9F-D76EC5A7947C}"/>
              </a:ext>
            </a:extLst>
          </p:cNvPr>
          <p:cNvSpPr txBox="1"/>
          <p:nvPr/>
        </p:nvSpPr>
        <p:spPr>
          <a:xfrm>
            <a:off x="1180581" y="1666974"/>
            <a:ext cx="8304613" cy="923330"/>
          </a:xfrm>
          <a:prstGeom prst="rect">
            <a:avLst/>
          </a:prstGeom>
          <a:noFill/>
        </p:spPr>
        <p:txBody>
          <a:bodyPr wrap="square">
            <a:spAutoFit/>
          </a:bodyPr>
          <a:lstStyle/>
          <a:p>
            <a:pPr marL="342900" lvl="0" indent="-342900">
              <a:buClr>
                <a:srgbClr val="00B897"/>
              </a:buClr>
              <a:buFont typeface="Wingdings 3" panose="05040102010807070707" pitchFamily="18" charset="2"/>
              <a:buChar char=""/>
            </a:pPr>
            <a:r>
              <a:rPr lang="sv-SE" sz="1800" dirty="0">
                <a:solidFill>
                  <a:schemeClr val="bg1"/>
                </a:solidFill>
                <a:effectLst/>
                <a:latin typeface="Arial" panose="020B0604020202020204" pitchFamily="34" charset="0"/>
                <a:ea typeface="MS Mincho" panose="02020609040205080304" pitchFamily="49" charset="-128"/>
                <a:cs typeface="Coronet"/>
              </a:rPr>
              <a:t>Rekryteringsnätverk</a:t>
            </a:r>
          </a:p>
          <a:p>
            <a:pPr marL="342900" lvl="0" indent="-342900">
              <a:buClr>
                <a:srgbClr val="00B897"/>
              </a:buClr>
              <a:buFont typeface="Wingdings 3" panose="05040102010807070707" pitchFamily="18" charset="2"/>
              <a:buChar char=""/>
            </a:pPr>
            <a:r>
              <a:rPr lang="sv-SE" dirty="0">
                <a:solidFill>
                  <a:schemeClr val="bg1"/>
                </a:solidFill>
                <a:latin typeface="Arial" panose="020B0604020202020204" pitchFamily="34" charset="0"/>
                <a:ea typeface="MS Mincho" panose="02020609040205080304" pitchFamily="49" charset="-128"/>
                <a:cs typeface="Coronet"/>
              </a:rPr>
              <a:t>Rekryteringskampanj</a:t>
            </a:r>
          </a:p>
          <a:p>
            <a:pPr marL="342900" lvl="0" indent="-342900">
              <a:buClr>
                <a:srgbClr val="00B897"/>
              </a:buClr>
              <a:buFont typeface="Wingdings 3" panose="05040102010807070707" pitchFamily="18" charset="2"/>
              <a:buChar char=""/>
            </a:pPr>
            <a:r>
              <a:rPr lang="sv-SE" dirty="0">
                <a:solidFill>
                  <a:schemeClr val="bg1"/>
                </a:solidFill>
                <a:effectLst/>
                <a:latin typeface="Arial" panose="020B0604020202020204" pitchFamily="34" charset="0"/>
                <a:ea typeface="MS Mincho" panose="02020609040205080304" pitchFamily="49" charset="-128"/>
                <a:cs typeface="Coronet"/>
              </a:rPr>
              <a:t>Ökad facklig styrka</a:t>
            </a:r>
            <a:endParaRPr lang="sv-SE" dirty="0">
              <a:solidFill>
                <a:schemeClr val="bg1"/>
              </a:solidFill>
              <a:effectLst/>
              <a:latin typeface="Times New Roman" panose="02020603050405020304" pitchFamily="18" charset="0"/>
              <a:ea typeface="Times New Roman" panose="02020603050405020304" pitchFamily="18" charset="0"/>
              <a:cs typeface="Coronet"/>
            </a:endParaRPr>
          </a:p>
        </p:txBody>
      </p:sp>
    </p:spTree>
    <p:extLst>
      <p:ext uri="{BB962C8B-B14F-4D97-AF65-F5344CB8AC3E}">
        <p14:creationId xmlns:p14="http://schemas.microsoft.com/office/powerpoint/2010/main" val="1955226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006C3C-4649-4A18-B46E-4704428E19DD}"/>
              </a:ext>
            </a:extLst>
          </p:cNvPr>
          <p:cNvSpPr txBox="1">
            <a:spLocks/>
          </p:cNvSpPr>
          <p:nvPr/>
        </p:nvSpPr>
        <p:spPr>
          <a:xfrm>
            <a:off x="1171972" y="2492677"/>
            <a:ext cx="8999162" cy="3507289"/>
          </a:xfrm>
          <a:prstGeom prst="rect">
            <a:avLst/>
          </a:prstGeom>
        </p:spPr>
        <p:txBody>
          <a:bodyPr vert="horz" lIns="0" tIns="0" rIns="0" bIns="0" rtlCol="0">
            <a:normAutofit/>
          </a:bodyPr>
          <a:lstStyle>
            <a:lvl1pPr marL="265113" indent="-265113" algn="l" defTabSz="685800" rtl="0" eaLnBrk="1" latinLnBrk="0" hangingPunct="1">
              <a:lnSpc>
                <a:spcPct val="100000"/>
              </a:lnSpc>
              <a:spcBef>
                <a:spcPts val="750"/>
              </a:spcBef>
              <a:buClr>
                <a:schemeClr val="accent1"/>
              </a:buClr>
              <a:buSzPct val="10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1pPr>
            <a:lvl2pPr marL="54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72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90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08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98835" indent="-198835" defTabSz="514350">
              <a:spcBef>
                <a:spcPts val="563"/>
              </a:spcBef>
              <a:buClr>
                <a:srgbClr val="8144AE"/>
              </a:buClr>
            </a:pPr>
            <a:r>
              <a:rPr lang="sv-SE" sz="1800" b="1" dirty="0">
                <a:solidFill>
                  <a:prstClr val="black"/>
                </a:solidFill>
                <a:latin typeface="Arial" panose="020B0604020202020204" pitchFamily="34" charset="0"/>
                <a:cs typeface="Arial" panose="020B0604020202020204" pitchFamily="34" charset="0"/>
              </a:rPr>
              <a:t>Avdelning</a:t>
            </a:r>
          </a:p>
          <a:p>
            <a:pPr marL="473722" lvl="1"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Intresseförhandla om kollektivavtal för friskfaktorer (igen)</a:t>
            </a:r>
          </a:p>
          <a:p>
            <a:pPr marL="473722" lvl="1"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Samverka runt stadens pågående arbete kring friskfaktorer</a:t>
            </a:r>
          </a:p>
          <a:p>
            <a:pPr marL="473722" lvl="1"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Politikersamtal</a:t>
            </a:r>
            <a:endParaRPr lang="sv-SE" sz="1500" dirty="0">
              <a:solidFill>
                <a:prstClr val="black"/>
              </a:solidFill>
              <a:latin typeface="Arial" panose="020B0604020202020204" pitchFamily="34" charset="0"/>
              <a:cs typeface="Arial" panose="020B0604020202020204" pitchFamily="34" charset="0"/>
            </a:endParaRPr>
          </a:p>
          <a:p>
            <a:pPr marL="198835" indent="-198835" defTabSz="514350">
              <a:spcBef>
                <a:spcPts val="563"/>
              </a:spcBef>
              <a:buClr>
                <a:srgbClr val="8144AE"/>
              </a:buClr>
            </a:pPr>
            <a:r>
              <a:rPr lang="sv-SE" sz="1800" b="1" dirty="0">
                <a:solidFill>
                  <a:prstClr val="black"/>
                </a:solidFill>
                <a:latin typeface="Arial" panose="020B0604020202020204" pitchFamily="34" charset="0"/>
                <a:cs typeface="Arial" panose="020B0604020202020204" pitchFamily="34" charset="0"/>
              </a:rPr>
              <a:t>Sektion</a:t>
            </a:r>
          </a:p>
          <a:p>
            <a:pPr marL="473722" lvl="1"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Förhandla/samverka om att friskfaktorer från suntarbetsliv.se inlemmas i SAM och arbetsmiljöronder</a:t>
            </a:r>
          </a:p>
          <a:p>
            <a:pPr marL="473722" lvl="1"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Efterfråga siffror på sjukskrivningar, % av arbetad tid och kostnader</a:t>
            </a:r>
          </a:p>
          <a:p>
            <a:pPr marL="473722" lvl="1" indent="-198835" defTabSz="514350">
              <a:spcBef>
                <a:spcPts val="563"/>
              </a:spcBef>
              <a:buClr>
                <a:srgbClr val="8144AE"/>
              </a:buClr>
            </a:pPr>
            <a:endParaRPr lang="sv-SE" sz="1800" dirty="0">
              <a:solidFill>
                <a:prstClr val="black"/>
              </a:solidFill>
              <a:latin typeface="Arial" panose="020B0604020202020204" pitchFamily="34" charset="0"/>
              <a:cs typeface="Arial" panose="020B0604020202020204" pitchFamily="34" charset="0"/>
            </a:endParaRPr>
          </a:p>
        </p:txBody>
      </p:sp>
      <p:sp>
        <p:nvSpPr>
          <p:cNvPr id="2" name="Rubrik 1">
            <a:extLst>
              <a:ext uri="{FF2B5EF4-FFF2-40B4-BE49-F238E27FC236}">
                <a16:creationId xmlns:a16="http://schemas.microsoft.com/office/drawing/2014/main" id="{8545A293-2737-40B8-8847-4DFE5AC3460A}"/>
              </a:ext>
            </a:extLst>
          </p:cNvPr>
          <p:cNvSpPr>
            <a:spLocks noGrp="1"/>
          </p:cNvSpPr>
          <p:nvPr>
            <p:ph type="title"/>
          </p:nvPr>
        </p:nvSpPr>
        <p:spPr>
          <a:xfrm>
            <a:off x="930841" y="517525"/>
            <a:ext cx="9717083" cy="1975153"/>
          </a:xfrm>
        </p:spPr>
        <p:txBody>
          <a:bodyPr vert="horz" lIns="0" tIns="0" rIns="0" bIns="0" rtlCol="0" anchor="t" anchorCtr="0">
            <a:normAutofit/>
          </a:bodyPr>
          <a:lstStyle/>
          <a:p>
            <a:pPr marL="0" algn="l" rtl="0" eaLnBrk="1" fontAlgn="b" latinLnBrk="0" hangingPunct="1">
              <a:spcBef>
                <a:spcPts val="0"/>
              </a:spcBef>
              <a:spcAft>
                <a:spcPts val="0"/>
              </a:spcAft>
            </a:pPr>
            <a:r>
              <a:rPr lang="sv-SE" sz="4000" dirty="0"/>
              <a:t>Ett mänskligt arbetsliv</a:t>
            </a:r>
            <a:br>
              <a:rPr lang="sv-SE" sz="4000" dirty="0"/>
            </a:br>
            <a:r>
              <a:rPr lang="sv-SE" sz="2700" dirty="0"/>
              <a:t>Kräva satsningar för att skapa balans mellan krav och resurser</a:t>
            </a:r>
            <a:br>
              <a:rPr lang="sv-SE" sz="4000" dirty="0"/>
            </a:br>
            <a:endParaRPr lang="sv-SE" sz="4000" dirty="0"/>
          </a:p>
        </p:txBody>
      </p:sp>
    </p:spTree>
    <p:extLst>
      <p:ext uri="{BB962C8B-B14F-4D97-AF65-F5344CB8AC3E}">
        <p14:creationId xmlns:p14="http://schemas.microsoft.com/office/powerpoint/2010/main" val="1312466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006C3C-4649-4A18-B46E-4704428E19DD}"/>
              </a:ext>
            </a:extLst>
          </p:cNvPr>
          <p:cNvSpPr txBox="1">
            <a:spLocks/>
          </p:cNvSpPr>
          <p:nvPr/>
        </p:nvSpPr>
        <p:spPr>
          <a:xfrm>
            <a:off x="1171972" y="2492677"/>
            <a:ext cx="8999162" cy="3507289"/>
          </a:xfrm>
          <a:prstGeom prst="rect">
            <a:avLst/>
          </a:prstGeom>
        </p:spPr>
        <p:txBody>
          <a:bodyPr vert="horz" lIns="0" tIns="0" rIns="0" bIns="0" rtlCol="0">
            <a:normAutofit/>
          </a:bodyPr>
          <a:lstStyle>
            <a:lvl1pPr marL="265113" indent="-265113" algn="l" defTabSz="685800" rtl="0" eaLnBrk="1" latinLnBrk="0" hangingPunct="1">
              <a:lnSpc>
                <a:spcPct val="100000"/>
              </a:lnSpc>
              <a:spcBef>
                <a:spcPts val="750"/>
              </a:spcBef>
              <a:buClr>
                <a:schemeClr val="accent1"/>
              </a:buClr>
              <a:buSzPct val="10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1pPr>
            <a:lvl2pPr marL="54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72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90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08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98835" indent="-198835" defTabSz="514350">
              <a:spcBef>
                <a:spcPts val="563"/>
              </a:spcBef>
              <a:buClr>
                <a:srgbClr val="8144AE"/>
              </a:buClr>
            </a:pPr>
            <a:r>
              <a:rPr lang="sv-SE" sz="1800" b="1" dirty="0">
                <a:solidFill>
                  <a:prstClr val="black"/>
                </a:solidFill>
                <a:latin typeface="+mn-lt"/>
                <a:cs typeface="Arial" panose="020B0604020202020204" pitchFamily="34" charset="0"/>
              </a:rPr>
              <a:t>Avdelning</a:t>
            </a:r>
            <a:endParaRPr lang="sv-SE" sz="1800" dirty="0">
              <a:effectLst/>
              <a:latin typeface="+mn-lt"/>
            </a:endParaRPr>
          </a:p>
          <a:p>
            <a:pPr marL="473722" lvl="1" indent="-198835" defTabSz="514350">
              <a:spcBef>
                <a:spcPts val="563"/>
              </a:spcBef>
              <a:buClr>
                <a:srgbClr val="8144AE"/>
              </a:buClr>
            </a:pPr>
            <a:r>
              <a:rPr lang="sv-SE" sz="1800" dirty="0">
                <a:effectLst/>
                <a:latin typeface="+mn-lt"/>
              </a:rPr>
              <a:t>Genomföra samtal med politiker, HR och direktörer</a:t>
            </a:r>
          </a:p>
          <a:p>
            <a:pPr marL="473722" lvl="1" indent="-198835" defTabSz="514350">
              <a:spcBef>
                <a:spcPts val="563"/>
              </a:spcBef>
              <a:buClr>
                <a:srgbClr val="8144AE"/>
              </a:buClr>
            </a:pPr>
            <a:r>
              <a:rPr lang="sv-SE" sz="1800" dirty="0">
                <a:effectLst/>
                <a:latin typeface="+mn-lt"/>
              </a:rPr>
              <a:t>Aktivt driva ”chefen </a:t>
            </a:r>
            <a:r>
              <a:rPr lang="sv-SE" sz="1800" dirty="0">
                <a:latin typeface="+mn-lt"/>
              </a:rPr>
              <a:t>är </a:t>
            </a:r>
            <a:r>
              <a:rPr lang="sv-SE" sz="1800" dirty="0" err="1">
                <a:latin typeface="+mn-lt"/>
              </a:rPr>
              <a:t>oxå</a:t>
            </a:r>
            <a:r>
              <a:rPr lang="sv-SE" sz="1800" dirty="0">
                <a:effectLst/>
                <a:latin typeface="+mn-lt"/>
              </a:rPr>
              <a:t> medarbetare”- perspektivet i verksamheten</a:t>
            </a:r>
            <a:endParaRPr lang="sv-SE" sz="1800" dirty="0">
              <a:latin typeface="+mn-lt"/>
            </a:endParaRPr>
          </a:p>
          <a:p>
            <a:pPr marL="473722" lvl="1" indent="-198835" defTabSz="514350">
              <a:spcBef>
                <a:spcPts val="563"/>
              </a:spcBef>
              <a:buClr>
                <a:srgbClr val="8144AE"/>
              </a:buClr>
            </a:pPr>
            <a:r>
              <a:rPr lang="sv-SE" sz="1800" dirty="0">
                <a:effectLst/>
                <a:latin typeface="+mn-lt"/>
              </a:rPr>
              <a:t>Kartlägga och undersöka chefers arbetsmiljö</a:t>
            </a:r>
            <a:endParaRPr lang="sv-SE" sz="1800" b="1" dirty="0">
              <a:solidFill>
                <a:prstClr val="black"/>
              </a:solidFill>
              <a:latin typeface="+mn-lt"/>
              <a:cs typeface="Arial" panose="020B0604020202020204" pitchFamily="34" charset="0"/>
            </a:endParaRPr>
          </a:p>
          <a:p>
            <a:pPr marL="198835" indent="-198835" defTabSz="514350">
              <a:spcBef>
                <a:spcPts val="563"/>
              </a:spcBef>
              <a:buClr>
                <a:srgbClr val="8144AE"/>
              </a:buClr>
            </a:pPr>
            <a:r>
              <a:rPr lang="sv-SE" sz="1800" b="1" dirty="0">
                <a:solidFill>
                  <a:prstClr val="black"/>
                </a:solidFill>
                <a:latin typeface="+mn-lt"/>
                <a:cs typeface="Arial" panose="020B0604020202020204" pitchFamily="34" charset="0"/>
              </a:rPr>
              <a:t>Sektion</a:t>
            </a:r>
          </a:p>
          <a:p>
            <a:pPr marL="473722" lvl="1" indent="-198835" defTabSz="514350">
              <a:spcBef>
                <a:spcPts val="563"/>
              </a:spcBef>
              <a:buClr>
                <a:srgbClr val="8144AE"/>
              </a:buClr>
            </a:pPr>
            <a:r>
              <a:rPr lang="sv-SE" sz="1800" dirty="0">
                <a:effectLst/>
                <a:latin typeface="+mn-lt"/>
              </a:rPr>
              <a:t>Driva chefers frågor i lokal samverkan</a:t>
            </a:r>
            <a:endParaRPr lang="sv-SE" sz="1800" dirty="0">
              <a:latin typeface="+mn-lt"/>
            </a:endParaRPr>
          </a:p>
          <a:p>
            <a:pPr marL="473722" lvl="1" indent="-198835" defTabSz="514350">
              <a:spcBef>
                <a:spcPts val="563"/>
              </a:spcBef>
              <a:buClr>
                <a:srgbClr val="8144AE"/>
              </a:buClr>
            </a:pPr>
            <a:r>
              <a:rPr lang="sv-SE" sz="1800" dirty="0">
                <a:effectLst/>
                <a:latin typeface="+mn-lt"/>
              </a:rPr>
              <a:t>Anordna chefsträffar för att fånga aktuella frågor </a:t>
            </a:r>
          </a:p>
          <a:p>
            <a:pPr marL="473722" lvl="1" indent="-198835" defTabSz="514350">
              <a:spcBef>
                <a:spcPts val="563"/>
              </a:spcBef>
              <a:buClr>
                <a:srgbClr val="8144AE"/>
              </a:buClr>
            </a:pPr>
            <a:r>
              <a:rPr lang="sv-SE" sz="1800" dirty="0">
                <a:effectLst/>
                <a:latin typeface="+mn-lt"/>
              </a:rPr>
              <a:t>Aktivt driva ”</a:t>
            </a:r>
            <a:r>
              <a:rPr lang="sv-SE" sz="1800" i="1" dirty="0">
                <a:effectLst/>
                <a:latin typeface="+mn-lt"/>
              </a:rPr>
              <a:t>chefen är </a:t>
            </a:r>
            <a:r>
              <a:rPr lang="sv-SE" sz="1800" i="1" dirty="0" err="1">
                <a:effectLst/>
                <a:latin typeface="+mn-lt"/>
              </a:rPr>
              <a:t>oxå</a:t>
            </a:r>
            <a:r>
              <a:rPr lang="sv-SE" sz="1800" i="1" dirty="0">
                <a:effectLst/>
                <a:latin typeface="+mn-lt"/>
              </a:rPr>
              <a:t> medarbetare</a:t>
            </a:r>
            <a:r>
              <a:rPr lang="sv-SE" sz="1800" dirty="0">
                <a:effectLst/>
                <a:latin typeface="+mn-lt"/>
              </a:rPr>
              <a:t>” i allt som görs </a:t>
            </a:r>
          </a:p>
          <a:p>
            <a:pPr marL="473722" lvl="1" indent="-198835" defTabSz="514350">
              <a:spcBef>
                <a:spcPts val="563"/>
              </a:spcBef>
              <a:buClr>
                <a:srgbClr val="8144AE"/>
              </a:buClr>
            </a:pPr>
            <a:endParaRPr lang="sv-SE" sz="1800" b="1" dirty="0">
              <a:solidFill>
                <a:prstClr val="black"/>
              </a:solidFill>
              <a:latin typeface="Arial" panose="020B0604020202020204" pitchFamily="34" charset="0"/>
              <a:cs typeface="Arial" panose="020B0604020202020204" pitchFamily="34" charset="0"/>
            </a:endParaRPr>
          </a:p>
          <a:p>
            <a:pPr marL="473722" lvl="1" indent="-198835" defTabSz="514350">
              <a:spcBef>
                <a:spcPts val="563"/>
              </a:spcBef>
              <a:buClr>
                <a:srgbClr val="8144AE"/>
              </a:buClr>
            </a:pPr>
            <a:endParaRPr lang="sv-SE" sz="1800" dirty="0">
              <a:solidFill>
                <a:prstClr val="black"/>
              </a:solidFill>
              <a:latin typeface="Arial" panose="020B0604020202020204" pitchFamily="34" charset="0"/>
              <a:cs typeface="Arial" panose="020B0604020202020204" pitchFamily="34" charset="0"/>
            </a:endParaRPr>
          </a:p>
        </p:txBody>
      </p:sp>
      <p:sp>
        <p:nvSpPr>
          <p:cNvPr id="2" name="Rubrik 1">
            <a:extLst>
              <a:ext uri="{FF2B5EF4-FFF2-40B4-BE49-F238E27FC236}">
                <a16:creationId xmlns:a16="http://schemas.microsoft.com/office/drawing/2014/main" id="{8545A293-2737-40B8-8847-4DFE5AC3460A}"/>
              </a:ext>
            </a:extLst>
          </p:cNvPr>
          <p:cNvSpPr>
            <a:spLocks noGrp="1"/>
          </p:cNvSpPr>
          <p:nvPr>
            <p:ph type="title"/>
          </p:nvPr>
        </p:nvSpPr>
        <p:spPr>
          <a:xfrm>
            <a:off x="930841" y="517525"/>
            <a:ext cx="9717083" cy="1975153"/>
          </a:xfrm>
        </p:spPr>
        <p:txBody>
          <a:bodyPr vert="horz" lIns="0" tIns="0" rIns="0" bIns="0" rtlCol="0" anchor="t" anchorCtr="0">
            <a:normAutofit fontScale="90000"/>
          </a:bodyPr>
          <a:lstStyle/>
          <a:p>
            <a:pPr fontAlgn="b">
              <a:spcBef>
                <a:spcPts val="0"/>
              </a:spcBef>
            </a:pPr>
            <a:r>
              <a:rPr lang="sv-SE" sz="4000" dirty="0"/>
              <a:t>Ett mänskligt arbetsliv</a:t>
            </a:r>
            <a:br>
              <a:rPr lang="sv-SE" sz="4000" dirty="0"/>
            </a:br>
            <a:r>
              <a:rPr lang="sv-SE" sz="2800" u="none" strike="noStrike" dirty="0">
                <a:effectLst/>
              </a:rPr>
              <a:t>Driva frågor för chefers förutsättningar att kunna utöva ett stödjande och närvarande ledarskap</a:t>
            </a:r>
            <a:br>
              <a:rPr lang="sv-SE" sz="2800" b="0" i="0" u="none" strike="noStrike" dirty="0">
                <a:solidFill>
                  <a:srgbClr val="000000"/>
                </a:solidFill>
                <a:effectLst/>
                <a:latin typeface="Calibri" panose="020F0502020204030204" pitchFamily="34" charset="0"/>
              </a:rPr>
            </a:br>
            <a:br>
              <a:rPr lang="sv-SE" sz="4000" dirty="0"/>
            </a:br>
            <a:endParaRPr lang="sv-SE" sz="4000" dirty="0"/>
          </a:p>
        </p:txBody>
      </p:sp>
    </p:spTree>
    <p:extLst>
      <p:ext uri="{BB962C8B-B14F-4D97-AF65-F5344CB8AC3E}">
        <p14:creationId xmlns:p14="http://schemas.microsoft.com/office/powerpoint/2010/main" val="2735485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006C3C-4649-4A18-B46E-4704428E19DD}"/>
              </a:ext>
            </a:extLst>
          </p:cNvPr>
          <p:cNvSpPr txBox="1">
            <a:spLocks/>
          </p:cNvSpPr>
          <p:nvPr/>
        </p:nvSpPr>
        <p:spPr>
          <a:xfrm>
            <a:off x="1171972" y="2492677"/>
            <a:ext cx="8999162" cy="3507289"/>
          </a:xfrm>
          <a:prstGeom prst="rect">
            <a:avLst/>
          </a:prstGeom>
        </p:spPr>
        <p:txBody>
          <a:bodyPr vert="horz" lIns="0" tIns="0" rIns="0" bIns="0" rtlCol="0">
            <a:normAutofit/>
          </a:bodyPr>
          <a:lstStyle>
            <a:lvl1pPr marL="265113" indent="-265113" algn="l" defTabSz="685800" rtl="0" eaLnBrk="1" latinLnBrk="0" hangingPunct="1">
              <a:lnSpc>
                <a:spcPct val="100000"/>
              </a:lnSpc>
              <a:spcBef>
                <a:spcPts val="750"/>
              </a:spcBef>
              <a:buClr>
                <a:schemeClr val="accent1"/>
              </a:buClr>
              <a:buSzPct val="10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1pPr>
            <a:lvl2pPr marL="54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72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90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08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98835" indent="-198835" defTabSz="514350">
              <a:spcBef>
                <a:spcPts val="563"/>
              </a:spcBef>
              <a:buClr>
                <a:srgbClr val="8144AE"/>
              </a:buClr>
            </a:pPr>
            <a:r>
              <a:rPr lang="sv-SE" sz="1800" b="1" dirty="0">
                <a:solidFill>
                  <a:prstClr val="black"/>
                </a:solidFill>
                <a:latin typeface="+mn-lt"/>
                <a:cs typeface="Arial" panose="020B0604020202020204" pitchFamily="34" charset="0"/>
              </a:rPr>
              <a:t>Avdelning</a:t>
            </a:r>
          </a:p>
          <a:p>
            <a:pPr marL="473722" lvl="1" indent="-198835" defTabSz="514350">
              <a:spcBef>
                <a:spcPts val="563"/>
              </a:spcBef>
              <a:buClr>
                <a:srgbClr val="8144AE"/>
              </a:buClr>
            </a:pPr>
            <a:r>
              <a:rPr lang="sv-SE" sz="1800" dirty="0">
                <a:latin typeface="+mn-lt"/>
              </a:rPr>
              <a:t>Sätta sig in i</a:t>
            </a:r>
            <a:r>
              <a:rPr lang="sv-SE" sz="1800" dirty="0">
                <a:effectLst/>
                <a:latin typeface="+mn-lt"/>
              </a:rPr>
              <a:t> </a:t>
            </a:r>
            <a:r>
              <a:rPr lang="sv-SE" sz="1800" i="1" u="none" strike="noStrike" baseline="0" dirty="0">
                <a:solidFill>
                  <a:srgbClr val="000000"/>
                </a:solidFill>
                <a:latin typeface="+mn-lt"/>
              </a:rPr>
              <a:t>Göteborgs Stads plan för kompetensförsörjning 2024-2026</a:t>
            </a:r>
            <a:r>
              <a:rPr lang="sv-SE" sz="1800" i="1" dirty="0">
                <a:effectLst/>
                <a:latin typeface="+mn-lt"/>
              </a:rPr>
              <a:t> </a:t>
            </a:r>
            <a:r>
              <a:rPr lang="sv-SE" sz="1800" dirty="0">
                <a:effectLst/>
                <a:latin typeface="+mn-lt"/>
              </a:rPr>
              <a:t> och driva frågor utifrån Visions medlemmars perspektiv.</a:t>
            </a:r>
          </a:p>
          <a:p>
            <a:pPr marL="473722" lvl="1" indent="-198835" defTabSz="514350">
              <a:spcBef>
                <a:spcPts val="563"/>
              </a:spcBef>
              <a:buClr>
                <a:srgbClr val="8144AE"/>
              </a:buClr>
            </a:pPr>
            <a:r>
              <a:rPr lang="sv-SE" sz="1800" dirty="0">
                <a:latin typeface="+mn-lt"/>
              </a:rPr>
              <a:t>Bevaka att </a:t>
            </a:r>
            <a:r>
              <a:rPr lang="sv-SE" sz="1800" i="1" u="none" strike="noStrike" baseline="0" dirty="0">
                <a:solidFill>
                  <a:srgbClr val="000000"/>
                </a:solidFill>
                <a:latin typeface="+mn-lt"/>
              </a:rPr>
              <a:t>Göteborgs Stads plan för kompetensförsörjning 2024-2026</a:t>
            </a:r>
            <a:r>
              <a:rPr lang="sv-SE" sz="1800" i="1" dirty="0">
                <a:latin typeface="+mn-lt"/>
              </a:rPr>
              <a:t> </a:t>
            </a:r>
            <a:r>
              <a:rPr lang="sv-SE" sz="1800" dirty="0">
                <a:latin typeface="+mn-lt"/>
              </a:rPr>
              <a:t>efterlevs</a:t>
            </a:r>
            <a:endParaRPr lang="sv-SE" sz="1800" dirty="0">
              <a:effectLst/>
              <a:latin typeface="+mn-lt"/>
            </a:endParaRPr>
          </a:p>
          <a:p>
            <a:pPr marL="198835" indent="-198835" defTabSz="514350">
              <a:spcBef>
                <a:spcPts val="563"/>
              </a:spcBef>
              <a:buClr>
                <a:srgbClr val="8144AE"/>
              </a:buClr>
            </a:pPr>
            <a:r>
              <a:rPr lang="sv-SE" sz="1800" b="1" dirty="0">
                <a:solidFill>
                  <a:prstClr val="black"/>
                </a:solidFill>
                <a:latin typeface="+mn-lt"/>
                <a:cs typeface="Arial" panose="020B0604020202020204" pitchFamily="34" charset="0"/>
              </a:rPr>
              <a:t>Sektion</a:t>
            </a:r>
          </a:p>
          <a:p>
            <a:pPr marL="473722" lvl="1" indent="-198835" defTabSz="514350">
              <a:spcBef>
                <a:spcPts val="563"/>
              </a:spcBef>
              <a:buClr>
                <a:srgbClr val="8144AE"/>
              </a:buClr>
            </a:pPr>
            <a:r>
              <a:rPr lang="sv-SE" sz="1800" dirty="0">
                <a:latin typeface="+mn-lt"/>
              </a:rPr>
              <a:t>Sätta sig in i</a:t>
            </a:r>
            <a:r>
              <a:rPr lang="sv-SE" sz="1800" dirty="0">
                <a:effectLst/>
                <a:latin typeface="+mn-lt"/>
              </a:rPr>
              <a:t> </a:t>
            </a:r>
            <a:r>
              <a:rPr lang="sv-SE" sz="1800" i="1" u="none" strike="noStrike" baseline="0" dirty="0">
                <a:solidFill>
                  <a:srgbClr val="000000"/>
                </a:solidFill>
                <a:latin typeface="+mn-lt"/>
              </a:rPr>
              <a:t>Göteborgs Stads plan för kompetensförsörjning 2024-2026</a:t>
            </a:r>
            <a:r>
              <a:rPr lang="sv-SE" sz="1800" i="1" dirty="0">
                <a:effectLst/>
                <a:latin typeface="+mn-lt"/>
              </a:rPr>
              <a:t> </a:t>
            </a:r>
            <a:r>
              <a:rPr lang="sv-SE" sz="1800" dirty="0">
                <a:effectLst/>
                <a:latin typeface="+mn-lt"/>
              </a:rPr>
              <a:t> och driva frågor utifrån Visions medlemmars perspektiv </a:t>
            </a:r>
          </a:p>
          <a:p>
            <a:pPr marL="473722" lvl="1" indent="-198835" defTabSz="514350">
              <a:spcBef>
                <a:spcPts val="563"/>
              </a:spcBef>
              <a:buClr>
                <a:srgbClr val="8144AE"/>
              </a:buClr>
            </a:pPr>
            <a:r>
              <a:rPr lang="sv-SE" sz="1800" dirty="0">
                <a:latin typeface="+mn-lt"/>
              </a:rPr>
              <a:t>Bevaka att </a:t>
            </a:r>
            <a:r>
              <a:rPr lang="sv-SE" sz="1800" i="1" u="none" strike="noStrike" baseline="0" dirty="0">
                <a:solidFill>
                  <a:srgbClr val="000000"/>
                </a:solidFill>
                <a:latin typeface="+mn-lt"/>
              </a:rPr>
              <a:t>Göteborgs Stads plan för kompetensförsörjning 2024-2026</a:t>
            </a:r>
            <a:r>
              <a:rPr lang="sv-SE" sz="1800" i="1" dirty="0">
                <a:latin typeface="+mn-lt"/>
              </a:rPr>
              <a:t> </a:t>
            </a:r>
            <a:r>
              <a:rPr lang="sv-SE" sz="1800" dirty="0">
                <a:latin typeface="+mn-lt"/>
              </a:rPr>
              <a:t>efterlevs</a:t>
            </a:r>
            <a:r>
              <a:rPr lang="sv-SE" sz="1800" i="1" dirty="0">
                <a:latin typeface="+mn-lt"/>
              </a:rPr>
              <a:t> </a:t>
            </a:r>
            <a:r>
              <a:rPr lang="sv-SE" sz="1800" dirty="0">
                <a:latin typeface="+mn-lt"/>
              </a:rPr>
              <a:t>lokalt</a:t>
            </a:r>
            <a:endParaRPr lang="sv-SE" sz="1800" dirty="0">
              <a:effectLst/>
              <a:latin typeface="+mn-lt"/>
            </a:endParaRPr>
          </a:p>
          <a:p>
            <a:pPr marL="473722" lvl="1" indent="-198835" defTabSz="514350">
              <a:spcBef>
                <a:spcPts val="563"/>
              </a:spcBef>
              <a:buClr>
                <a:srgbClr val="8144AE"/>
              </a:buClr>
            </a:pPr>
            <a:endParaRPr lang="sv-SE" sz="1800" b="1" dirty="0">
              <a:solidFill>
                <a:prstClr val="black"/>
              </a:solidFill>
              <a:latin typeface="+mn-lt"/>
              <a:cs typeface="Arial" panose="020B0604020202020204" pitchFamily="34" charset="0"/>
            </a:endParaRPr>
          </a:p>
          <a:p>
            <a:pPr marL="473722" lvl="1" indent="-198835" defTabSz="514350">
              <a:spcBef>
                <a:spcPts val="563"/>
              </a:spcBef>
              <a:buClr>
                <a:srgbClr val="8144AE"/>
              </a:buClr>
            </a:pPr>
            <a:endParaRPr lang="sv-SE" sz="1800" b="1" dirty="0">
              <a:solidFill>
                <a:prstClr val="black"/>
              </a:solidFill>
              <a:latin typeface="+mn-lt"/>
              <a:cs typeface="Arial" panose="020B0604020202020204" pitchFamily="34" charset="0"/>
            </a:endParaRPr>
          </a:p>
          <a:p>
            <a:pPr marL="473722" lvl="1" indent="-198835" defTabSz="514350">
              <a:spcBef>
                <a:spcPts val="563"/>
              </a:spcBef>
              <a:buClr>
                <a:srgbClr val="8144AE"/>
              </a:buClr>
            </a:pPr>
            <a:endParaRPr lang="sv-SE" sz="1800" dirty="0">
              <a:solidFill>
                <a:prstClr val="black"/>
              </a:solidFill>
              <a:latin typeface="+mn-lt"/>
              <a:cs typeface="Arial" panose="020B0604020202020204" pitchFamily="34" charset="0"/>
            </a:endParaRPr>
          </a:p>
        </p:txBody>
      </p:sp>
      <p:sp>
        <p:nvSpPr>
          <p:cNvPr id="2" name="Rubrik 1">
            <a:extLst>
              <a:ext uri="{FF2B5EF4-FFF2-40B4-BE49-F238E27FC236}">
                <a16:creationId xmlns:a16="http://schemas.microsoft.com/office/drawing/2014/main" id="{8545A293-2737-40B8-8847-4DFE5AC3460A}"/>
              </a:ext>
            </a:extLst>
          </p:cNvPr>
          <p:cNvSpPr>
            <a:spLocks noGrp="1"/>
          </p:cNvSpPr>
          <p:nvPr>
            <p:ph type="title"/>
          </p:nvPr>
        </p:nvSpPr>
        <p:spPr>
          <a:xfrm>
            <a:off x="930841" y="517525"/>
            <a:ext cx="9717083" cy="1975153"/>
          </a:xfrm>
        </p:spPr>
        <p:txBody>
          <a:bodyPr vert="horz" lIns="0" tIns="0" rIns="0" bIns="0" rtlCol="0" anchor="t" anchorCtr="0">
            <a:normAutofit fontScale="90000"/>
          </a:bodyPr>
          <a:lstStyle/>
          <a:p>
            <a:pPr fontAlgn="b">
              <a:spcBef>
                <a:spcPts val="0"/>
              </a:spcBef>
            </a:pPr>
            <a:r>
              <a:rPr lang="sv-SE" sz="4000" dirty="0"/>
              <a:t>Ett utvecklande arbetsliv</a:t>
            </a:r>
            <a:br>
              <a:rPr lang="sv-SE" sz="4000" dirty="0"/>
            </a:br>
            <a:r>
              <a:rPr lang="sv-SE" sz="2800" u="none" strike="noStrike" dirty="0">
                <a:effectLst/>
              </a:rPr>
              <a:t>Kräva att arbetsgivare arbetar strategiskt och långsiktigt med kompetensförsörjning</a:t>
            </a:r>
            <a:br>
              <a:rPr lang="sv-SE" sz="2800" b="0" i="0" u="none" strike="noStrike" dirty="0">
                <a:solidFill>
                  <a:srgbClr val="000000"/>
                </a:solidFill>
                <a:effectLst/>
                <a:latin typeface="Calibri" panose="020F0502020204030204" pitchFamily="34" charset="0"/>
              </a:rPr>
            </a:br>
            <a:endParaRPr lang="sv-SE" sz="4000" dirty="0"/>
          </a:p>
        </p:txBody>
      </p:sp>
    </p:spTree>
    <p:extLst>
      <p:ext uri="{BB962C8B-B14F-4D97-AF65-F5344CB8AC3E}">
        <p14:creationId xmlns:p14="http://schemas.microsoft.com/office/powerpoint/2010/main" val="3101254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006C3C-4649-4A18-B46E-4704428E19DD}"/>
              </a:ext>
            </a:extLst>
          </p:cNvPr>
          <p:cNvSpPr txBox="1">
            <a:spLocks/>
          </p:cNvSpPr>
          <p:nvPr/>
        </p:nvSpPr>
        <p:spPr>
          <a:xfrm>
            <a:off x="1171972" y="2492677"/>
            <a:ext cx="8999162" cy="3507289"/>
          </a:xfrm>
          <a:prstGeom prst="rect">
            <a:avLst/>
          </a:prstGeom>
        </p:spPr>
        <p:txBody>
          <a:bodyPr vert="horz" lIns="0" tIns="0" rIns="0" bIns="0" rtlCol="0">
            <a:normAutofit/>
          </a:bodyPr>
          <a:lstStyle>
            <a:lvl1pPr marL="265113" indent="-265113" algn="l" defTabSz="685800" rtl="0" eaLnBrk="1" latinLnBrk="0" hangingPunct="1">
              <a:lnSpc>
                <a:spcPct val="100000"/>
              </a:lnSpc>
              <a:spcBef>
                <a:spcPts val="750"/>
              </a:spcBef>
              <a:buClr>
                <a:schemeClr val="accent1"/>
              </a:buClr>
              <a:buSzPct val="10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1pPr>
            <a:lvl2pPr marL="54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72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90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08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98835" indent="-198835" defTabSz="514350">
              <a:spcBef>
                <a:spcPts val="563"/>
              </a:spcBef>
              <a:buClr>
                <a:srgbClr val="8144AE"/>
              </a:buClr>
            </a:pPr>
            <a:r>
              <a:rPr lang="sv-SE" sz="1800" b="1" dirty="0">
                <a:solidFill>
                  <a:prstClr val="black"/>
                </a:solidFill>
                <a:latin typeface="Arial" panose="020B0604020202020204" pitchFamily="34" charset="0"/>
                <a:cs typeface="Arial" panose="020B0604020202020204" pitchFamily="34" charset="0"/>
              </a:rPr>
              <a:t>Avdelning</a:t>
            </a:r>
          </a:p>
          <a:p>
            <a:pPr marL="473722" lvl="1"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Bjuda in till engagerade medlemmar att engagera sig i mångfaldsfrågor</a:t>
            </a:r>
          </a:p>
          <a:p>
            <a:pPr marL="473722" lvl="1"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Vi kompetensutvecklar i mångfaldsfrågor</a:t>
            </a:r>
          </a:p>
          <a:p>
            <a:pPr marL="473722" lvl="1"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Arbeta för att teckna ett kollektivavtal i frågan om diskriminering och kränkande särbehandling</a:t>
            </a:r>
          </a:p>
          <a:p>
            <a:pPr marL="198835" indent="-198835" defTabSz="514350">
              <a:spcBef>
                <a:spcPts val="563"/>
              </a:spcBef>
              <a:buClr>
                <a:srgbClr val="8144AE"/>
              </a:buClr>
            </a:pPr>
            <a:r>
              <a:rPr lang="sv-SE" sz="1800" b="1" dirty="0">
                <a:solidFill>
                  <a:prstClr val="black"/>
                </a:solidFill>
                <a:latin typeface="Arial" panose="020B0604020202020204" pitchFamily="34" charset="0"/>
                <a:cs typeface="Arial" panose="020B0604020202020204" pitchFamily="34" charset="0"/>
              </a:rPr>
              <a:t>Sektion</a:t>
            </a:r>
          </a:p>
          <a:p>
            <a:pPr marL="473722" lvl="1" indent="-198835" defTabSz="514350">
              <a:spcBef>
                <a:spcPts val="563"/>
              </a:spcBef>
              <a:buClr>
                <a:srgbClr val="8144AE"/>
              </a:buClr>
            </a:pPr>
            <a:r>
              <a:rPr lang="sv-SE" sz="1800" dirty="0">
                <a:solidFill>
                  <a:prstClr val="black"/>
                </a:solidFill>
                <a:latin typeface="Arial" panose="020B0604020202020204" pitchFamily="34" charset="0"/>
                <a:cs typeface="Arial" panose="020B0604020202020204" pitchFamily="34" charset="0"/>
              </a:rPr>
              <a:t>Bevaka att arbetsgivaren efterlever sina rutiner och policys i mångfaldsfrågor </a:t>
            </a:r>
          </a:p>
        </p:txBody>
      </p:sp>
      <p:sp>
        <p:nvSpPr>
          <p:cNvPr id="2" name="Rubrik 1">
            <a:extLst>
              <a:ext uri="{FF2B5EF4-FFF2-40B4-BE49-F238E27FC236}">
                <a16:creationId xmlns:a16="http://schemas.microsoft.com/office/drawing/2014/main" id="{8545A293-2737-40B8-8847-4DFE5AC3460A}"/>
              </a:ext>
            </a:extLst>
          </p:cNvPr>
          <p:cNvSpPr>
            <a:spLocks noGrp="1"/>
          </p:cNvSpPr>
          <p:nvPr>
            <p:ph type="title"/>
          </p:nvPr>
        </p:nvSpPr>
        <p:spPr>
          <a:xfrm>
            <a:off x="930841" y="517525"/>
            <a:ext cx="9717083" cy="1975153"/>
          </a:xfrm>
        </p:spPr>
        <p:txBody>
          <a:bodyPr vert="horz" lIns="0" tIns="0" rIns="0" bIns="0" rtlCol="0" anchor="t" anchorCtr="0">
            <a:normAutofit/>
          </a:bodyPr>
          <a:lstStyle/>
          <a:p>
            <a:pPr fontAlgn="b">
              <a:spcBef>
                <a:spcPts val="0"/>
              </a:spcBef>
            </a:pPr>
            <a:r>
              <a:rPr lang="sv-SE" sz="4000" u="none" strike="noStrike" dirty="0">
                <a:effectLst/>
              </a:rPr>
              <a:t>En arbetsplats för alla</a:t>
            </a:r>
            <a:br>
              <a:rPr lang="sv-SE" sz="4000" b="0" i="0" u="none" strike="noStrike" dirty="0">
                <a:solidFill>
                  <a:srgbClr val="000000"/>
                </a:solidFill>
                <a:effectLst/>
                <a:latin typeface="Calibri" panose="020F0502020204030204" pitchFamily="34" charset="0"/>
              </a:rPr>
            </a:br>
            <a:r>
              <a:rPr lang="sv-SE" sz="2800" u="none" strike="noStrike" dirty="0">
                <a:effectLst/>
              </a:rPr>
              <a:t>Agera för en nollvision mot diskriminering och kränkande särbehandling</a:t>
            </a:r>
            <a:endParaRPr lang="sv-SE" sz="4000" dirty="0"/>
          </a:p>
        </p:txBody>
      </p:sp>
    </p:spTree>
    <p:extLst>
      <p:ext uri="{BB962C8B-B14F-4D97-AF65-F5344CB8AC3E}">
        <p14:creationId xmlns:p14="http://schemas.microsoft.com/office/powerpoint/2010/main" val="833869717"/>
      </p:ext>
    </p:extLst>
  </p:cSld>
  <p:clrMapOvr>
    <a:masterClrMapping/>
  </p:clrMapOvr>
</p:sld>
</file>

<file path=ppt/theme/theme1.xml><?xml version="1.0" encoding="utf-8"?>
<a:theme xmlns:a="http://schemas.openxmlformats.org/drawingml/2006/main" name="Vision">
  <a:themeElements>
    <a:clrScheme name="Vision color">
      <a:dk1>
        <a:sysClr val="windowText" lastClr="000000"/>
      </a:dk1>
      <a:lt1>
        <a:sysClr val="window" lastClr="FFFFFF"/>
      </a:lt1>
      <a:dk2>
        <a:srgbClr val="210061"/>
      </a:dk2>
      <a:lt2>
        <a:srgbClr val="EFE9E5"/>
      </a:lt2>
      <a:accent1>
        <a:srgbClr val="7930AE"/>
      </a:accent1>
      <a:accent2>
        <a:srgbClr val="210061"/>
      </a:accent2>
      <a:accent3>
        <a:srgbClr val="00A68A"/>
      </a:accent3>
      <a:accent4>
        <a:srgbClr val="FFDE00"/>
      </a:accent4>
      <a:accent5>
        <a:srgbClr val="65D44A"/>
      </a:accent5>
      <a:accent6>
        <a:srgbClr val="D8CFC6"/>
      </a:accent6>
      <a:hlink>
        <a:srgbClr val="0000FF"/>
      </a:hlink>
      <a:folHlink>
        <a:srgbClr val="800080"/>
      </a:folHlink>
    </a:clrScheme>
    <a:fontScheme name="Vision Font">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Vision 1">
      <a:srgbClr val="7930AE"/>
    </a:custClr>
    <a:custClr name="Vision 2">
      <a:srgbClr val="210061"/>
    </a:custClr>
    <a:custClr name="Vision 3">
      <a:srgbClr val="00A68A"/>
    </a:custClr>
    <a:custClr name="Vision 4">
      <a:srgbClr val="F8C600"/>
    </a:custClr>
    <a:custClr name="Vision 5">
      <a:srgbClr val="0C605E"/>
    </a:custClr>
    <a:custClr name="Vision 6">
      <a:srgbClr val="D8CFC6"/>
    </a:custClr>
    <a:custClr name="Vision 7">
      <a:srgbClr val="ED2630"/>
    </a:custClr>
    <a:custClr name="Vision 8">
      <a:srgbClr val="B796CD"/>
    </a:custClr>
    <a:custClr name="Vision 9">
      <a:srgbClr val="7A66A0"/>
    </a:custClr>
    <a:custClr name="Vision 10">
      <a:srgbClr val="87D8C8"/>
    </a:custClr>
    <a:custClr name="Vision 11">
      <a:srgbClr val="FFF288"/>
    </a:custClr>
    <a:custClr name="Vision 12">
      <a:srgbClr val="A3E592"/>
    </a:custClr>
  </a:custClrLst>
  <a:extLst>
    <a:ext uri="{05A4C25C-085E-4340-85A3-A5531E510DB2}">
      <thm15:themeFamily xmlns:thm15="http://schemas.microsoft.com/office/thememl/2012/main" name="PPT-mall 16 9" id="{BB5F1192-BA91-4FE1-A514-F1814ACA66A6}" vid="{8DDCB16D-80DC-483E-BDA1-9357926E6CA5}"/>
    </a:ext>
  </a:extLst>
</a:theme>
</file>

<file path=ppt/theme/theme2.xml><?xml version="1.0" encoding="utf-8"?>
<a:theme xmlns:a="http://schemas.openxmlformats.org/drawingml/2006/main" name="Office-tema">
  <a:themeElements>
    <a:clrScheme name="Vision Colors">
      <a:dk1>
        <a:sysClr val="windowText" lastClr="000000"/>
      </a:dk1>
      <a:lt1>
        <a:sysClr val="window" lastClr="FFFFFF"/>
      </a:lt1>
      <a:dk2>
        <a:srgbClr val="44546A"/>
      </a:dk2>
      <a:lt2>
        <a:srgbClr val="E7E6E6"/>
      </a:lt2>
      <a:accent1>
        <a:srgbClr val="210061"/>
      </a:accent1>
      <a:accent2>
        <a:srgbClr val="7930AE"/>
      </a:accent2>
      <a:accent3>
        <a:srgbClr val="00A68A"/>
      </a:accent3>
      <a:accent4>
        <a:srgbClr val="ED2630"/>
      </a:accent4>
      <a:accent5>
        <a:srgbClr val="FFDE00"/>
      </a:accent5>
      <a:accent6>
        <a:srgbClr val="65D44A"/>
      </a:accent6>
      <a:hlink>
        <a:srgbClr val="0563C1"/>
      </a:hlink>
      <a:folHlink>
        <a:srgbClr val="954F72"/>
      </a:folHlink>
    </a:clrScheme>
    <a:fontScheme name="Vision Fo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Vision Colors">
      <a:dk1>
        <a:sysClr val="windowText" lastClr="000000"/>
      </a:dk1>
      <a:lt1>
        <a:sysClr val="window" lastClr="FFFFFF"/>
      </a:lt1>
      <a:dk2>
        <a:srgbClr val="44546A"/>
      </a:dk2>
      <a:lt2>
        <a:srgbClr val="E7E6E6"/>
      </a:lt2>
      <a:accent1>
        <a:srgbClr val="210061"/>
      </a:accent1>
      <a:accent2>
        <a:srgbClr val="7930AE"/>
      </a:accent2>
      <a:accent3>
        <a:srgbClr val="00A68A"/>
      </a:accent3>
      <a:accent4>
        <a:srgbClr val="ED2630"/>
      </a:accent4>
      <a:accent5>
        <a:srgbClr val="FFDE00"/>
      </a:accent5>
      <a:accent6>
        <a:srgbClr val="65D44A"/>
      </a:accent6>
      <a:hlink>
        <a:srgbClr val="0563C1"/>
      </a:hlink>
      <a:folHlink>
        <a:srgbClr val="954F72"/>
      </a:folHlink>
    </a:clrScheme>
    <a:fontScheme name="Vision Fo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dc0a57a-33d6-49ac-b7cd-5fa05edf8091" xsi:nil="true"/>
    <lcf76f155ced4ddcb4097134ff3c332f xmlns="4d506381-fece-49f7-b6b6-edd4ccf2ea9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8E5B760AA0199645A97B9B298422447B" ma:contentTypeVersion="18" ma:contentTypeDescription="Skapa ett nytt dokument." ma:contentTypeScope="" ma:versionID="e84778e869493442da42838d0911efa6">
  <xsd:schema xmlns:xsd="http://www.w3.org/2001/XMLSchema" xmlns:xs="http://www.w3.org/2001/XMLSchema" xmlns:p="http://schemas.microsoft.com/office/2006/metadata/properties" xmlns:ns2="4d506381-fece-49f7-b6b6-edd4ccf2ea9a" xmlns:ns3="3dc0a57a-33d6-49ac-b7cd-5fa05edf8091" targetNamespace="http://schemas.microsoft.com/office/2006/metadata/properties" ma:root="true" ma:fieldsID="97cc8cf5f5cc685595c0839a873e6419" ns2:_="" ns3:_="">
    <xsd:import namespace="4d506381-fece-49f7-b6b6-edd4ccf2ea9a"/>
    <xsd:import namespace="3dc0a57a-33d6-49ac-b7cd-5fa05edf80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506381-fece-49f7-b6b6-edd4ccf2ea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5ba0a079-088f-45e9-a2b8-c4105584005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dc0a57a-33d6-49ac-b7cd-5fa05edf8091" elementFormDefault="qualified">
    <xsd:import namespace="http://schemas.microsoft.com/office/2006/documentManagement/types"/>
    <xsd:import namespace="http://schemas.microsoft.com/office/infopath/2007/PartnerControls"/>
    <xsd:element name="SharedWithUsers" ma:index="1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382692ac-e152-4c9f-a791-5bd02e0e780d}" ma:internalName="TaxCatchAll" ma:showField="CatchAllData" ma:web="3dc0a57a-33d6-49ac-b7cd-5fa05edf80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8BA77D-7BC8-4349-A9FB-02CCE161837B}">
  <ds:schemaRefs>
    <ds:schemaRef ds:uri="http://schemas.microsoft.com/office/2006/documentManagement/types"/>
    <ds:schemaRef ds:uri="http://purl.org/dc/elements/1.1/"/>
    <ds:schemaRef ds:uri="http://schemas.microsoft.com/office/infopath/2007/PartnerControls"/>
    <ds:schemaRef ds:uri="4d506381-fece-49f7-b6b6-edd4ccf2ea9a"/>
    <ds:schemaRef ds:uri="http://purl.org/dc/terms/"/>
    <ds:schemaRef ds:uri="http://purl.org/dc/dcmitype/"/>
    <ds:schemaRef ds:uri="http://schemas.openxmlformats.org/package/2006/metadata/core-properties"/>
    <ds:schemaRef ds:uri="3dc0a57a-33d6-49ac-b7cd-5fa05edf809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4926735-E352-4F73-8F28-F651385FC288}">
  <ds:schemaRefs>
    <ds:schemaRef ds:uri="http://schemas.microsoft.com/sharepoint/v3/contenttype/forms"/>
  </ds:schemaRefs>
</ds:datastoreItem>
</file>

<file path=customXml/itemProps3.xml><?xml version="1.0" encoding="utf-8"?>
<ds:datastoreItem xmlns:ds="http://schemas.openxmlformats.org/officeDocument/2006/customXml" ds:itemID="{2A18408E-A092-404E-B0E5-C56FF46A28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506381-fece-49f7-b6b6-edd4ccf2ea9a"/>
    <ds:schemaRef ds:uri="3dc0a57a-33d6-49ac-b7cd-5fa05edf80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PPT-mall_16_9</Template>
  <TotalTime>0</TotalTime>
  <Words>893</Words>
  <Application>Microsoft Office PowerPoint</Application>
  <PresentationFormat>Bredbild</PresentationFormat>
  <Paragraphs>265</Paragraphs>
  <Slides>11</Slides>
  <Notes>4</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11</vt:i4>
      </vt:variant>
    </vt:vector>
  </HeadingPairs>
  <TitlesOfParts>
    <vt:vector size="16" baseType="lpstr">
      <vt:lpstr>Arial</vt:lpstr>
      <vt:lpstr>Calibri</vt:lpstr>
      <vt:lpstr>Times New Roman</vt:lpstr>
      <vt:lpstr>Wingdings 3</vt:lpstr>
      <vt:lpstr>Vision</vt:lpstr>
      <vt:lpstr>Verksamhetsplan 2025  </vt:lpstr>
      <vt:lpstr>Avdelningens flerårsplaner</vt:lpstr>
      <vt:lpstr>Rekryteringsmål avdelningsnivå</vt:lpstr>
      <vt:lpstr>Rekryteringsmål sektioner</vt:lpstr>
      <vt:lpstr>Stöd i sektionernas rekryteringsarbete</vt:lpstr>
      <vt:lpstr>Ett mänskligt arbetsliv Kräva satsningar för att skapa balans mellan krav och resurser </vt:lpstr>
      <vt:lpstr>Ett mänskligt arbetsliv Driva frågor för chefers förutsättningar att kunna utöva ett stödjande och närvarande ledarskap  </vt:lpstr>
      <vt:lpstr>Ett utvecklande arbetsliv Kräva att arbetsgivare arbetar strategiskt och långsiktigt med kompetensförsörjning </vt:lpstr>
      <vt:lpstr>En arbetsplats för alla Agera för en nollvision mot diskriminering och kränkande särbehandling</vt:lpstr>
      <vt:lpstr>Administration</vt:lpstr>
      <vt:lpstr> 16 - Proposition verksamhetsplan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Tobias Rydén</dc:creator>
  <cp:lastModifiedBy>Tobias Rydén</cp:lastModifiedBy>
  <cp:revision>3</cp:revision>
  <cp:lastPrinted>2016-03-10T09:45:20Z</cp:lastPrinted>
  <dcterms:created xsi:type="dcterms:W3CDTF">2023-05-24T06:56:21Z</dcterms:created>
  <dcterms:modified xsi:type="dcterms:W3CDTF">2024-11-05T07:56:20Z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0x0101008E5B760AA0199645A97B9B298422447B</vt:lpwstr>
  </property>
  <property fmtid="{D5CDD505-2E9C-101B-9397-08002B2CF9AE}" pid="3" name="MediaServiceImageTags">
    <vt:lpwstr/>
  </property>
</Properties>
</file>