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4" r:id="rId5"/>
    <p:sldId id="279" r:id="rId6"/>
    <p:sldId id="28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54F78A-67D0-3865-AD77-DDA9661A643D}" name="Tobias Rydén" initials="TR" userId="S::tobias.ryden@intraservice.goteborg.se::34fb12d0-9c55-41b9-8408-c3f634b6ad59" providerId="AD"/>
  <p188:author id="{7C7B129F-A9E1-4571-F77B-88C840A890DB}" name="Elin Pellegrino" initials="EP" userId="S::elin.pellegrino@intraservice.goteborg.se::8aee484e-f463-49ec-91d6-13f3a44496b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7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bias Rydén" userId="34fb12d0-9c55-41b9-8408-c3f634b6ad59" providerId="ADAL" clId="{FECEAB9E-C5D5-4C47-B8E8-D415E70ECA58}"/>
    <pc:docChg chg="delSld modSld">
      <pc:chgData name="Tobias Rydén" userId="34fb12d0-9c55-41b9-8408-c3f634b6ad59" providerId="ADAL" clId="{FECEAB9E-C5D5-4C47-B8E8-D415E70ECA58}" dt="2024-09-11T15:38:52.913" v="350" actId="6549"/>
      <pc:docMkLst>
        <pc:docMk/>
      </pc:docMkLst>
      <pc:sldChg chg="modSp mod">
        <pc:chgData name="Tobias Rydén" userId="34fb12d0-9c55-41b9-8408-c3f634b6ad59" providerId="ADAL" clId="{FECEAB9E-C5D5-4C47-B8E8-D415E70ECA58}" dt="2024-09-11T15:38:52.913" v="350" actId="6549"/>
        <pc:sldMkLst>
          <pc:docMk/>
          <pc:sldMk cId="1031553943" sldId="275"/>
        </pc:sldMkLst>
        <pc:spChg chg="mod">
          <ac:chgData name="Tobias Rydén" userId="34fb12d0-9c55-41b9-8408-c3f634b6ad59" providerId="ADAL" clId="{FECEAB9E-C5D5-4C47-B8E8-D415E70ECA58}" dt="2024-09-11T15:38:52.913" v="350" actId="6549"/>
          <ac:spMkLst>
            <pc:docMk/>
            <pc:sldMk cId="1031553943" sldId="275"/>
            <ac:spMk id="6" creationId="{00000000-0000-0000-0000-000000000000}"/>
          </ac:spMkLst>
        </pc:spChg>
      </pc:sldChg>
      <pc:sldChg chg="modSp mod">
        <pc:chgData name="Tobias Rydén" userId="34fb12d0-9c55-41b9-8408-c3f634b6ad59" providerId="ADAL" clId="{FECEAB9E-C5D5-4C47-B8E8-D415E70ECA58}" dt="2024-09-11T15:38:00.218" v="223" actId="20577"/>
        <pc:sldMkLst>
          <pc:docMk/>
          <pc:sldMk cId="2224676027" sldId="279"/>
        </pc:sldMkLst>
        <pc:spChg chg="mod">
          <ac:chgData name="Tobias Rydén" userId="34fb12d0-9c55-41b9-8408-c3f634b6ad59" providerId="ADAL" clId="{FECEAB9E-C5D5-4C47-B8E8-D415E70ECA58}" dt="2024-09-11T15:38:00.218" v="223" actId="20577"/>
          <ac:spMkLst>
            <pc:docMk/>
            <pc:sldMk cId="2224676027" sldId="279"/>
            <ac:spMk id="6" creationId="{00000000-0000-0000-0000-000000000000}"/>
          </ac:spMkLst>
        </pc:spChg>
      </pc:sldChg>
      <pc:sldChg chg="del">
        <pc:chgData name="Tobias Rydén" userId="34fb12d0-9c55-41b9-8408-c3f634b6ad59" providerId="ADAL" clId="{FECEAB9E-C5D5-4C47-B8E8-D415E70ECA58}" dt="2024-09-11T15:37:41.907" v="208" actId="2696"/>
        <pc:sldMkLst>
          <pc:docMk/>
          <pc:sldMk cId="1371677419" sldId="280"/>
        </pc:sldMkLst>
      </pc:sldChg>
    </pc:docChg>
  </pc:docChgLst>
  <pc:docChgLst>
    <pc:chgData name="Tobias Rydén" userId="34fb12d0-9c55-41b9-8408-c3f634b6ad59" providerId="ADAL" clId="{E08E0B9C-22F4-497F-A2A6-B5A386AD8CC3}"/>
    <pc:docChg chg="delSld modSld">
      <pc:chgData name="Tobias Rydén" userId="34fb12d0-9c55-41b9-8408-c3f634b6ad59" providerId="ADAL" clId="{E08E0B9C-22F4-497F-A2A6-B5A386AD8CC3}" dt="2024-11-04T08:15:32.015" v="10" actId="20577"/>
      <pc:docMkLst>
        <pc:docMk/>
      </pc:docMkLst>
      <pc:sldChg chg="del">
        <pc:chgData name="Tobias Rydén" userId="34fb12d0-9c55-41b9-8408-c3f634b6ad59" providerId="ADAL" clId="{E08E0B9C-22F4-497F-A2A6-B5A386AD8CC3}" dt="2024-11-01T09:23:55.141" v="0" actId="47"/>
        <pc:sldMkLst>
          <pc:docMk/>
          <pc:sldMk cId="1955226510" sldId="273"/>
        </pc:sldMkLst>
      </pc:sldChg>
      <pc:sldChg chg="del">
        <pc:chgData name="Tobias Rydén" userId="34fb12d0-9c55-41b9-8408-c3f634b6ad59" providerId="ADAL" clId="{E08E0B9C-22F4-497F-A2A6-B5A386AD8CC3}" dt="2024-11-01T09:24:00.948" v="2" actId="47"/>
        <pc:sldMkLst>
          <pc:docMk/>
          <pc:sldMk cId="1031553943" sldId="275"/>
        </pc:sldMkLst>
      </pc:sldChg>
      <pc:sldChg chg="del">
        <pc:chgData name="Tobias Rydén" userId="34fb12d0-9c55-41b9-8408-c3f634b6ad59" providerId="ADAL" clId="{E08E0B9C-22F4-497F-A2A6-B5A386AD8CC3}" dt="2024-11-01T09:23:58.683" v="1" actId="47"/>
        <pc:sldMkLst>
          <pc:docMk/>
          <pc:sldMk cId="3618990619" sldId="276"/>
        </pc:sldMkLst>
      </pc:sldChg>
      <pc:sldChg chg="del">
        <pc:chgData name="Tobias Rydén" userId="34fb12d0-9c55-41b9-8408-c3f634b6ad59" providerId="ADAL" clId="{E08E0B9C-22F4-497F-A2A6-B5A386AD8CC3}" dt="2024-11-01T09:24:04.577" v="4" actId="47"/>
        <pc:sldMkLst>
          <pc:docMk/>
          <pc:sldMk cId="2797913647" sldId="277"/>
        </pc:sldMkLst>
      </pc:sldChg>
      <pc:sldChg chg="del">
        <pc:chgData name="Tobias Rydén" userId="34fb12d0-9c55-41b9-8408-c3f634b6ad59" providerId="ADAL" clId="{E08E0B9C-22F4-497F-A2A6-B5A386AD8CC3}" dt="2024-11-01T09:24:04.142" v="3" actId="47"/>
        <pc:sldMkLst>
          <pc:docMk/>
          <pc:sldMk cId="2416118334" sldId="278"/>
        </pc:sldMkLst>
      </pc:sldChg>
      <pc:sldChg chg="modSp mod">
        <pc:chgData name="Tobias Rydén" userId="34fb12d0-9c55-41b9-8408-c3f634b6ad59" providerId="ADAL" clId="{E08E0B9C-22F4-497F-A2A6-B5A386AD8CC3}" dt="2024-11-04T08:15:32.015" v="10" actId="20577"/>
        <pc:sldMkLst>
          <pc:docMk/>
          <pc:sldMk cId="490494950" sldId="280"/>
        </pc:sldMkLst>
        <pc:spChg chg="mod">
          <ac:chgData name="Tobias Rydén" userId="34fb12d0-9c55-41b9-8408-c3f634b6ad59" providerId="ADAL" clId="{E08E0B9C-22F4-497F-A2A6-B5A386AD8CC3}" dt="2024-11-04T08:15:32.015" v="10" actId="20577"/>
          <ac:spMkLst>
            <pc:docMk/>
            <pc:sldMk cId="490494950" sldId="280"/>
            <ac:spMk id="2" creationId="{BA2FAB72-080D-267A-F8D7-24E52794DA7B}"/>
          </ac:spMkLst>
        </pc:spChg>
      </pc:sldChg>
    </pc:docChg>
  </pc:docChgLst>
  <pc:docChgLst>
    <pc:chgData name="Tobias Rydén" userId="34fb12d0-9c55-41b9-8408-c3f634b6ad59" providerId="ADAL" clId="{A33C135F-B612-45B2-8914-3284F9FD7BBD}"/>
    <pc:docChg chg="modSld">
      <pc:chgData name="Tobias Rydén" userId="34fb12d0-9c55-41b9-8408-c3f634b6ad59" providerId="ADAL" clId="{A33C135F-B612-45B2-8914-3284F9FD7BBD}" dt="2024-11-05T07:51:11.615" v="34" actId="20577"/>
      <pc:docMkLst>
        <pc:docMk/>
      </pc:docMkLst>
      <pc:sldChg chg="modSp mod">
        <pc:chgData name="Tobias Rydén" userId="34fb12d0-9c55-41b9-8408-c3f634b6ad59" providerId="ADAL" clId="{A33C135F-B612-45B2-8914-3284F9FD7BBD}" dt="2024-11-05T07:51:11.615" v="34" actId="20577"/>
        <pc:sldMkLst>
          <pc:docMk/>
          <pc:sldMk cId="2176661760" sldId="274"/>
        </pc:sldMkLst>
        <pc:spChg chg="mod">
          <ac:chgData name="Tobias Rydén" userId="34fb12d0-9c55-41b9-8408-c3f634b6ad59" providerId="ADAL" clId="{A33C135F-B612-45B2-8914-3284F9FD7BBD}" dt="2024-11-05T07:51:11.615" v="34" actId="20577"/>
          <ac:spMkLst>
            <pc:docMk/>
            <pc:sldMk cId="2176661760" sldId="274"/>
            <ac:spMk id="3" creationId="{00000000-0000-0000-0000-000000000000}"/>
          </ac:spMkLst>
        </pc:spChg>
      </pc:sldChg>
      <pc:sldChg chg="modSp mod">
        <pc:chgData name="Tobias Rydén" userId="34fb12d0-9c55-41b9-8408-c3f634b6ad59" providerId="ADAL" clId="{A33C135F-B612-45B2-8914-3284F9FD7BBD}" dt="2024-11-05T07:50:42.667" v="19" actId="6549"/>
        <pc:sldMkLst>
          <pc:docMk/>
          <pc:sldMk cId="490494950" sldId="280"/>
        </pc:sldMkLst>
        <pc:spChg chg="mod">
          <ac:chgData name="Tobias Rydén" userId="34fb12d0-9c55-41b9-8408-c3f634b6ad59" providerId="ADAL" clId="{A33C135F-B612-45B2-8914-3284F9FD7BBD}" dt="2024-11-05T07:50:42.667" v="19" actId="6549"/>
          <ac:spMkLst>
            <pc:docMk/>
            <pc:sldMk cId="490494950" sldId="280"/>
            <ac:spMk id="2" creationId="{BA2FAB72-080D-267A-F8D7-24E52794DA7B}"/>
          </ac:spMkLst>
        </pc:spChg>
      </pc:sldChg>
    </pc:docChg>
  </pc:docChgLst>
  <pc:docChgLst>
    <pc:chgData name="Elin Pellegrino" userId="8aee484e-f463-49ec-91d6-13f3a44496b8" providerId="ADAL" clId="{219C3EF5-3CDF-4711-88E1-14363B3DF8D8}"/>
    <pc:docChg chg="addSld modSld">
      <pc:chgData name="Elin Pellegrino" userId="8aee484e-f463-49ec-91d6-13f3a44496b8" providerId="ADAL" clId="{219C3EF5-3CDF-4711-88E1-14363B3DF8D8}" dt="2024-11-01T11:48:54.321" v="794" actId="20577"/>
      <pc:docMkLst>
        <pc:docMk/>
      </pc:docMkLst>
      <pc:sldChg chg="modSp mod">
        <pc:chgData name="Elin Pellegrino" userId="8aee484e-f463-49ec-91d6-13f3a44496b8" providerId="ADAL" clId="{219C3EF5-3CDF-4711-88E1-14363B3DF8D8}" dt="2024-11-01T11:47:05.999" v="750" actId="1076"/>
        <pc:sldMkLst>
          <pc:docMk/>
          <pc:sldMk cId="2224676027" sldId="279"/>
        </pc:sldMkLst>
        <pc:spChg chg="mod">
          <ac:chgData name="Elin Pellegrino" userId="8aee484e-f463-49ec-91d6-13f3a44496b8" providerId="ADAL" clId="{219C3EF5-3CDF-4711-88E1-14363B3DF8D8}" dt="2024-11-01T11:46:45.535" v="715" actId="20577"/>
          <ac:spMkLst>
            <pc:docMk/>
            <pc:sldMk cId="2224676027" sldId="279"/>
            <ac:spMk id="6" creationId="{00000000-0000-0000-0000-000000000000}"/>
          </ac:spMkLst>
        </pc:spChg>
        <pc:spChg chg="mod">
          <ac:chgData name="Elin Pellegrino" userId="8aee484e-f463-49ec-91d6-13f3a44496b8" providerId="ADAL" clId="{219C3EF5-3CDF-4711-88E1-14363B3DF8D8}" dt="2024-11-01T11:46:56.636" v="717" actId="403"/>
          <ac:spMkLst>
            <pc:docMk/>
            <pc:sldMk cId="2224676027" sldId="279"/>
            <ac:spMk id="7" creationId="{00000000-0000-0000-0000-000000000000}"/>
          </ac:spMkLst>
        </pc:spChg>
        <pc:picChg chg="mod">
          <ac:chgData name="Elin Pellegrino" userId="8aee484e-f463-49ec-91d6-13f3a44496b8" providerId="ADAL" clId="{219C3EF5-3CDF-4711-88E1-14363B3DF8D8}" dt="2024-11-01T11:47:05.999" v="750" actId="1076"/>
          <ac:picMkLst>
            <pc:docMk/>
            <pc:sldMk cId="2224676027" sldId="279"/>
            <ac:picMk id="1026" creationId="{1AED222C-1561-5247-F112-F11093134282}"/>
          </ac:picMkLst>
        </pc:picChg>
      </pc:sldChg>
      <pc:sldChg chg="modSp new mod">
        <pc:chgData name="Elin Pellegrino" userId="8aee484e-f463-49ec-91d6-13f3a44496b8" providerId="ADAL" clId="{219C3EF5-3CDF-4711-88E1-14363B3DF8D8}" dt="2024-11-01T11:48:54.321" v="794" actId="20577"/>
        <pc:sldMkLst>
          <pc:docMk/>
          <pc:sldMk cId="490494950" sldId="280"/>
        </pc:sldMkLst>
        <pc:spChg chg="mod">
          <ac:chgData name="Elin Pellegrino" userId="8aee484e-f463-49ec-91d6-13f3a44496b8" providerId="ADAL" clId="{219C3EF5-3CDF-4711-88E1-14363B3DF8D8}" dt="2024-11-01T11:48:54.321" v="794" actId="20577"/>
          <ac:spMkLst>
            <pc:docMk/>
            <pc:sldMk cId="490494950" sldId="280"/>
            <ac:spMk id="2" creationId="{BA2FAB72-080D-267A-F8D7-24E52794DA7B}"/>
          </ac:spMkLst>
        </pc:spChg>
        <pc:spChg chg="mod">
          <ac:chgData name="Elin Pellegrino" userId="8aee484e-f463-49ec-91d6-13f3a44496b8" providerId="ADAL" clId="{219C3EF5-3CDF-4711-88E1-14363B3DF8D8}" dt="2024-11-01T11:41:31.402" v="268" actId="20577"/>
          <ac:spMkLst>
            <pc:docMk/>
            <pc:sldMk cId="490494950" sldId="280"/>
            <ac:spMk id="3" creationId="{FC9C0935-989E-8243-4D14-8736C7E93B4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2C0C5-EA85-49EA-B7E7-BECA62FE0754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8618F-BFFF-4A7D-B261-CA6F9714A6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0379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5524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/>
              <a:t>https://www.livsmedelsverket.se/matvanor-halsa--miljo/kostrad/tallriksmodellen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801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- Lila - 16_9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82605" y="367201"/>
            <a:ext cx="9717083" cy="1299773"/>
          </a:xfrm>
        </p:spPr>
        <p:txBody>
          <a:bodyPr anchor="t" anchorCtr="0"/>
          <a:lstStyle>
            <a:lvl1pPr algn="l">
              <a:defRPr lang="sv-SE" sz="4400" b="1" kern="120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E164E2-73E5-415B-927E-A4017D9B40BE}" type="datetime1">
              <a:rPr lang="en-GB" smtClean="0"/>
              <a:t>05/11/2024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Dokumentnamn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ED428175-A6C7-46A6-8CFC-655EC7A74A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0694" y="6144717"/>
            <a:ext cx="1027457" cy="4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7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nehåll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5C68-0AD8-490E-A6F8-E14CDE0E30CB}" type="datetime1">
              <a:rPr lang="en-GB" smtClean="0"/>
              <a:t>05/11/2024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5"/>
          </p:nvPr>
        </p:nvSpPr>
        <p:spPr>
          <a:xfrm>
            <a:off x="492125" y="368301"/>
            <a:ext cx="5496000" cy="55086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6"/>
          </p:nvPr>
        </p:nvSpPr>
        <p:spPr>
          <a:xfrm>
            <a:off x="6215711" y="368619"/>
            <a:ext cx="5496000" cy="55086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 höger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5C68-0AD8-490E-A6F8-E14CDE0E30CB}" type="datetime1">
              <a:rPr lang="en-GB" smtClean="0"/>
              <a:t>05/11/2024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5"/>
          </p:nvPr>
        </p:nvSpPr>
        <p:spPr>
          <a:xfrm>
            <a:off x="492125" y="368301"/>
            <a:ext cx="5496000" cy="55086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6" hasCustomPrompt="1"/>
          </p:nvPr>
        </p:nvSpPr>
        <p:spPr>
          <a:xfrm>
            <a:off x="6215711" y="368619"/>
            <a:ext cx="5496000" cy="5508625"/>
          </a:xfrm>
          <a:solidFill>
            <a:schemeClr val="bg2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90000"/>
              <a:buFontTx/>
              <a:buNone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90000"/>
              <a:buFontTx/>
              <a:buNone/>
              <a:tabLst/>
              <a:defRPr/>
            </a:pPr>
            <a:r>
              <a:rPr lang="sv-SE" sz="2000"/>
              <a:t>Infoga bild. Markera rutan du vill infoga en bild i. Välj startfliken och klicka sedan på </a:t>
            </a:r>
            <a:r>
              <a:rPr lang="sv-SE" sz="2000" err="1"/>
              <a:t>bildbank</a:t>
            </a:r>
            <a:r>
              <a:rPr lang="sv-SE" sz="2000"/>
              <a:t>. Välj bilden du önskar och den placeras i rutan.</a:t>
            </a:r>
          </a:p>
        </p:txBody>
      </p:sp>
    </p:spTree>
    <p:extLst>
      <p:ext uri="{BB962C8B-B14F-4D97-AF65-F5344CB8AC3E}">
        <p14:creationId xmlns:p14="http://schemas.microsoft.com/office/powerpoint/2010/main" val="413180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 vänster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 hasCustomPrompt="1"/>
          </p:nvPr>
        </p:nvSpPr>
        <p:spPr>
          <a:xfrm>
            <a:off x="492125" y="368301"/>
            <a:ext cx="5496000" cy="5508625"/>
          </a:xfrm>
          <a:solidFill>
            <a:schemeClr val="bg2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ts val="19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Tx/>
              <a:buFontTx/>
              <a:buNone/>
              <a:tabLst/>
              <a:defRPr/>
            </a:lvl1pPr>
          </a:lstStyle>
          <a:p>
            <a:r>
              <a:rPr lang="sv-SE" sz="1600"/>
              <a:t>Infoga bild. Markera rutan du vill infoga en bild i. Välj startfliken och klicka sedan på bildbank. Välj bilden du önskar och den placeras i rutan.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F401-4ED7-4ED2-AFA0-05C55E32E53B}" type="datetime1">
              <a:rPr lang="en-GB" smtClean="0"/>
              <a:t>05/11/2024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4"/>
          </p:nvPr>
        </p:nvSpPr>
        <p:spPr>
          <a:xfrm>
            <a:off x="6215711" y="368619"/>
            <a:ext cx="5496000" cy="55086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49381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text och innehåll bild höger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6" hasCustomPrompt="1"/>
          </p:nvPr>
        </p:nvSpPr>
        <p:spPr>
          <a:xfrm>
            <a:off x="4307839" y="2519046"/>
            <a:ext cx="7401600" cy="3357879"/>
          </a:xfrm>
          <a:solidFill>
            <a:schemeClr val="bg2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ts val="19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Tx/>
              <a:buFontTx/>
              <a:buNone/>
              <a:tabLst/>
              <a:defRPr/>
            </a:lvl1pPr>
          </a:lstStyle>
          <a:p>
            <a:r>
              <a:rPr lang="sv-SE" sz="1600"/>
              <a:t>Infoga bild. Markera rutan du vill infoga en bild i. Välj startfliken och klicka sedan på bildbank. Välj bilden du önskar och den placeras i rutan.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83E-161B-438B-9B1A-B8877FEA763B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7"/>
          </p:nvPr>
        </p:nvSpPr>
        <p:spPr>
          <a:xfrm>
            <a:off x="489600" y="2519045"/>
            <a:ext cx="3552000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4787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text och innehåll bild vänster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6" hasCustomPrompt="1"/>
          </p:nvPr>
        </p:nvSpPr>
        <p:spPr>
          <a:xfrm>
            <a:off x="489600" y="2519046"/>
            <a:ext cx="7401600" cy="3357879"/>
          </a:xfrm>
          <a:solidFill>
            <a:schemeClr val="bg2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ts val="19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Tx/>
              <a:buFontTx/>
              <a:buNone/>
              <a:tabLst/>
              <a:defRPr/>
            </a:lvl1pPr>
          </a:lstStyle>
          <a:p>
            <a:r>
              <a:rPr lang="sv-SE" sz="1600"/>
              <a:t>Infoga bild. Markera rutan du vill infoga en bild i. Välj startfliken och klicka sedan på bildbank. Välj bilden du önskar och den placeras i rutan.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83E-161B-438B-9B1A-B8877FEA763B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7"/>
          </p:nvPr>
        </p:nvSpPr>
        <p:spPr>
          <a:xfrm>
            <a:off x="8161331" y="2519045"/>
            <a:ext cx="3552000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8940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text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57843" y="365126"/>
            <a:ext cx="3552000" cy="1461600"/>
          </a:xfrm>
        </p:spPr>
        <p:txBody>
          <a:bodyPr/>
          <a:lstStyle>
            <a:lvl1pPr algn="l">
              <a:lnSpc>
                <a:spcPts val="2900"/>
              </a:lnSpc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1692-94D9-45A1-94B8-F1A1862B9E91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7"/>
          </p:nvPr>
        </p:nvSpPr>
        <p:spPr>
          <a:xfrm>
            <a:off x="8157843" y="1828883"/>
            <a:ext cx="3552000" cy="404804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8"/>
          </p:nvPr>
        </p:nvSpPr>
        <p:spPr>
          <a:xfrm>
            <a:off x="487679" y="367201"/>
            <a:ext cx="7401600" cy="550972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27184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- 16_9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166AB5-40BF-4C72-A67A-80A97957D587}" type="datetime1">
              <a:rPr lang="en-GB" smtClean="0"/>
              <a:t>05/11/2024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Dokumentnamn</a:t>
            </a: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textruta 8"/>
          <p:cNvSpPr txBox="1"/>
          <p:nvPr userDrawn="1"/>
        </p:nvSpPr>
        <p:spPr>
          <a:xfrm>
            <a:off x="-2199342" y="4619619"/>
            <a:ext cx="2127617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200" b="1">
                <a:latin typeface="Arial" panose="020B0604020202020204" pitchFamily="34" charset="0"/>
                <a:cs typeface="Arial" panose="020B0604020202020204" pitchFamily="34" charset="0"/>
              </a:rPr>
              <a:t>Denna sida är för bakgrundsbild.</a:t>
            </a:r>
          </a:p>
          <a:p>
            <a:pPr>
              <a:lnSpc>
                <a:spcPct val="100000"/>
              </a:lnSpc>
            </a:pPr>
            <a:r>
              <a:rPr lang="sv-SE" sz="1200">
                <a:latin typeface="Arial" panose="020B0604020202020204" pitchFamily="34" charset="0"/>
                <a:cs typeface="Arial" panose="020B0604020202020204" pitchFamily="34" charset="0"/>
              </a:rPr>
              <a:t>För att välja bild: </a:t>
            </a:r>
            <a:br>
              <a:rPr lang="sv-SE" sz="1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>
                <a:latin typeface="Arial" panose="020B0604020202020204" pitchFamily="34" charset="0"/>
                <a:cs typeface="Arial" panose="020B0604020202020204" pitchFamily="34" charset="0"/>
              </a:rPr>
              <a:t>Gå till startfliken och tryck på bildbank. Längst ner hittar du mappen bakgrund. Välj en bakgrunds-bild som passar din presentation.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0F3D597-B68D-46CE-B23E-EFB662B075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0694" y="6144717"/>
            <a:ext cx="1027457" cy="4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sida med ram - 16_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7D033-E84D-4E84-B9C5-B8A4B4E572E0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487677" y="367200"/>
            <a:ext cx="11232000" cy="536684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sv-SE" sz="1600"/>
              <a:t>Infoga bild. Markera rutan du vill infoga en bild i. Välj startfliken och klicka sedan på bildbank. Välj bilden du önskar och den placeras i rutan.</a:t>
            </a:r>
          </a:p>
        </p:txBody>
      </p:sp>
    </p:spTree>
    <p:extLst>
      <p:ext uri="{BB962C8B-B14F-4D97-AF65-F5344CB8AC3E}">
        <p14:creationId xmlns:p14="http://schemas.microsoft.com/office/powerpoint/2010/main" val="2191282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- 16_9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3A614E-C1F1-4CC0-90AC-AB1A833CDE21}" type="datetime1">
              <a:rPr lang="en-GB" smtClean="0"/>
              <a:t>05/11/2024</a:t>
            </a:fld>
            <a:endParaRPr lang="sv-SE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Dokumentnamn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A62BC36-87A5-4563-BA53-0291786067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0694" y="6144717"/>
            <a:ext cx="1027457" cy="4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- Vit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566A-82B4-452F-A491-F674ECDDE424}" type="datetime1">
              <a:rPr lang="en-GB" smtClean="0"/>
              <a:t>05/11/2024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- Grön - 16_9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82605" y="367201"/>
            <a:ext cx="9717083" cy="1299773"/>
          </a:xfrm>
        </p:spPr>
        <p:txBody>
          <a:bodyPr anchor="t" anchorCtr="0"/>
          <a:lstStyle>
            <a:lvl1pPr algn="l">
              <a:defRPr lang="sv-SE" sz="4400" b="1" kern="120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080E2E-9FE7-4C82-9A4A-29573AB0D2F6}" type="datetime1">
              <a:rPr lang="en-GB" smtClean="0"/>
              <a:t>05/11/2024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Dokumentnamn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391BAF9-092D-4242-8B30-59E09B4050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0694" y="6144717"/>
            <a:ext cx="1027457" cy="4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6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- Grå - 16_9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7F9C54-A53C-4692-8ED6-F0A163EC5131}" type="datetime1">
              <a:rPr lang="en-GB" smtClean="0"/>
              <a:pPr/>
              <a:t>05/11/2024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Dokumentnamn</a:t>
            </a: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8526877-F5AB-4A4C-811D-B051B13C87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0694" y="6144717"/>
            <a:ext cx="1027457" cy="4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84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D88C-5FD5-4009-95CE-B1B452696D3A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492127" y="2519045"/>
            <a:ext cx="9707561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53196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re innehåll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B665-A36A-42B8-BFE4-06B47C7189A7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9"/>
          </p:nvPr>
        </p:nvSpPr>
        <p:spPr>
          <a:xfrm>
            <a:off x="492127" y="2519205"/>
            <a:ext cx="3580800" cy="335772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0"/>
          </p:nvPr>
        </p:nvSpPr>
        <p:spPr>
          <a:xfrm>
            <a:off x="4314720" y="2519205"/>
            <a:ext cx="3580800" cy="335772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innehåll 14"/>
          <p:cNvSpPr>
            <a:spLocks noGrp="1"/>
          </p:cNvSpPr>
          <p:nvPr>
            <p:ph sz="quarter" idx="21"/>
          </p:nvPr>
        </p:nvSpPr>
        <p:spPr>
          <a:xfrm>
            <a:off x="8137313" y="2519205"/>
            <a:ext cx="3580800" cy="335772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215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innehåll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977-2A0B-4053-8D31-014D1E4F8369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8"/>
          </p:nvPr>
        </p:nvSpPr>
        <p:spPr>
          <a:xfrm>
            <a:off x="492127" y="2519045"/>
            <a:ext cx="5496000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19"/>
          </p:nvPr>
        </p:nvSpPr>
        <p:spPr>
          <a:xfrm>
            <a:off x="6215711" y="2519363"/>
            <a:ext cx="5496000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666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bild höger och innehåll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977-2A0B-4053-8D31-014D1E4F8369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8"/>
          </p:nvPr>
        </p:nvSpPr>
        <p:spPr>
          <a:xfrm>
            <a:off x="492127" y="2519045"/>
            <a:ext cx="5496000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9" hasCustomPrompt="1"/>
          </p:nvPr>
        </p:nvSpPr>
        <p:spPr>
          <a:xfrm>
            <a:off x="6215711" y="2519363"/>
            <a:ext cx="5496000" cy="3357880"/>
          </a:xfrm>
          <a:solidFill>
            <a:schemeClr val="bg2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90000"/>
              <a:buFontTx/>
              <a:buNone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90000"/>
              <a:buFontTx/>
              <a:buNone/>
              <a:tabLst/>
              <a:defRPr/>
            </a:pPr>
            <a:r>
              <a:rPr lang="sv-SE" sz="2000"/>
              <a:t>Infoga bild. Markera rutan du vill infoga en bild i. Välj startfliken och klicka sedan på </a:t>
            </a:r>
            <a:r>
              <a:rPr lang="sv-SE" sz="2000" err="1"/>
              <a:t>bildbank</a:t>
            </a:r>
            <a:r>
              <a:rPr lang="sv-SE" sz="2000"/>
              <a:t>. Välj bilden du önskar och den placeras i rutan.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79107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bild vänster och innehåll -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5F30-125E-4857-A9C0-7CD0A31D2BFE}" type="datetime1">
              <a:rPr lang="en-GB" smtClean="0"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6" hasCustomPrompt="1"/>
          </p:nvPr>
        </p:nvSpPr>
        <p:spPr>
          <a:xfrm>
            <a:off x="492127" y="2519045"/>
            <a:ext cx="5496000" cy="3357880"/>
          </a:xfrm>
          <a:solidFill>
            <a:schemeClr val="bg2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ts val="19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Tx/>
              <a:buFontTx/>
              <a:buNone/>
              <a:tabLst/>
              <a:defRPr/>
            </a:lvl1pPr>
          </a:lstStyle>
          <a:p>
            <a:r>
              <a:rPr lang="sv-SE" sz="1600"/>
              <a:t>Infoga bild. Markera rutan du vill infoga en bild i. Välj startfliken och klicka sedan på bildbank. Välj bilden du önskar och den placeras i rutan.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7"/>
          </p:nvPr>
        </p:nvSpPr>
        <p:spPr>
          <a:xfrm>
            <a:off x="6215711" y="2519363"/>
            <a:ext cx="5496000" cy="335788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60151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82605" y="365126"/>
            <a:ext cx="9717083" cy="12997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2126" y="2519046"/>
            <a:ext cx="9707562" cy="33438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82600" y="6237031"/>
            <a:ext cx="120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ct val="100000"/>
              </a:lnSpc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60D557-8C78-4396-8E76-5AC33502253C}" type="datetime1">
              <a:rPr lang="en-GB" smtClean="0"/>
              <a:pPr/>
              <a:t>05/11/2024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82600" y="6072004"/>
            <a:ext cx="41148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ct val="100000"/>
              </a:lnSpc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Dokumentnamn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78367" y="6402058"/>
            <a:ext cx="72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536C53BE-3354-4DED-819E-0213B22BF64A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950694" y="6144717"/>
            <a:ext cx="1027457" cy="4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49" r:id="rId2"/>
    <p:sldLayoutId id="2147483663" r:id="rId3"/>
    <p:sldLayoutId id="2147483656" r:id="rId4"/>
    <p:sldLayoutId id="2147483667" r:id="rId5"/>
    <p:sldLayoutId id="2147483658" r:id="rId6"/>
    <p:sldLayoutId id="2147483659" r:id="rId7"/>
    <p:sldLayoutId id="2147483669" r:id="rId8"/>
    <p:sldLayoutId id="2147483666" r:id="rId9"/>
    <p:sldLayoutId id="2147483652" r:id="rId10"/>
    <p:sldLayoutId id="2147483671" r:id="rId11"/>
    <p:sldLayoutId id="2147483664" r:id="rId12"/>
    <p:sldLayoutId id="2147483670" r:id="rId13"/>
    <p:sldLayoutId id="2147483672" r:id="rId14"/>
    <p:sldLayoutId id="2147483661" r:id="rId15"/>
    <p:sldLayoutId id="2147483651" r:id="rId16"/>
    <p:sldLayoutId id="2147483662" r:id="rId17"/>
    <p:sldLayoutId id="2147483655" r:id="rId18"/>
  </p:sldLayoutIdLst>
  <p:hf sldNum="0"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65113" indent="-265113" algn="l" defTabSz="685800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SzPct val="100000"/>
        <a:buFont typeface="Times New Roman" panose="02020603050405020304" pitchFamily="18" charset="0"/>
        <a:buChar char="►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40000" indent="-36000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90000"/>
        <a:buFont typeface="Times New Roman" panose="02020603050405020304" pitchFamily="18" charset="0"/>
        <a:buChar char="►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720000" indent="-36000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90000"/>
        <a:buFont typeface="Times New Roman" panose="02020603050405020304" pitchFamily="18" charset="0"/>
        <a:buChar char="►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00000" indent="-36000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90000"/>
        <a:buFont typeface="Times New Roman" panose="02020603050405020304" pitchFamily="18" charset="0"/>
        <a:buChar char="►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080000" indent="-36000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90000"/>
        <a:buFont typeface="Times New Roman" panose="02020603050405020304" pitchFamily="18" charset="0"/>
        <a:buChar char="►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7379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9" pos="301" userDrawn="1">
          <p15:clr>
            <a:srgbClr val="F26B43"/>
          </p15:clr>
        </p15:guide>
        <p15:guide id="11" pos="6425" userDrawn="1">
          <p15:clr>
            <a:srgbClr val="F26B43"/>
          </p15:clr>
        </p15:guide>
        <p15:guide id="12" orient="horz" pos="1049" userDrawn="1">
          <p15:clr>
            <a:srgbClr val="F26B43"/>
          </p15:clr>
        </p15:guide>
        <p15:guide id="14" orient="horz" pos="4315" userDrawn="1">
          <p15:clr>
            <a:srgbClr val="F26B43"/>
          </p15:clr>
        </p15:guide>
        <p15:guide id="15" orient="horz" pos="3702" userDrawn="1">
          <p15:clr>
            <a:srgbClr val="F26B43"/>
          </p15:clr>
        </p15:guide>
        <p15:guide id="16" orient="horz" pos="3612" userDrawn="1">
          <p15:clr>
            <a:srgbClr val="F26B43"/>
          </p15:clr>
        </p15:guide>
        <p15:guide id="17" userDrawn="1">
          <p15:clr>
            <a:srgbClr val="F26B43"/>
          </p15:clr>
        </p15:guide>
        <p15:guide id="18" pos="7680" userDrawn="1">
          <p15:clr>
            <a:srgbClr val="F26B43"/>
          </p15:clr>
        </p15:guide>
        <p15:guide id="19" orient="horz" pos="232" userDrawn="1">
          <p15:clr>
            <a:srgbClr val="F26B43"/>
          </p15:clr>
        </p15:guide>
        <p15:guide id="20" orient="horz" pos="41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algn="l"/>
            <a:r>
              <a:rPr lang="sv-SE" sz="1800" b="0" i="0" u="none" strike="noStrike" baseline="0" dirty="0">
                <a:solidFill>
                  <a:srgbClr val="40247C"/>
                </a:solidFill>
                <a:latin typeface="Akkurat-Normal"/>
              </a:rPr>
              <a:t>När Vision bjuder på mat ska det vara så stor del närproducerat och ekologiskt innehåll som möjligt.</a:t>
            </a:r>
          </a:p>
          <a:p>
            <a:pPr algn="l"/>
            <a:r>
              <a:rPr lang="sv-SE" sz="1800" b="0" i="0" u="none" strike="noStrike" baseline="0" dirty="0">
                <a:solidFill>
                  <a:srgbClr val="40247C"/>
                </a:solidFill>
                <a:latin typeface="Akkurat-Normal"/>
              </a:rPr>
              <a:t>Ingen rödlistad fisk ska serveras.</a:t>
            </a:r>
          </a:p>
          <a:p>
            <a:pPr algn="l"/>
            <a:r>
              <a:rPr lang="sv-SE" sz="1800" b="0" i="0" u="none" strike="noStrike" baseline="0" dirty="0">
                <a:solidFill>
                  <a:srgbClr val="40247C"/>
                </a:solidFill>
                <a:latin typeface="Akkurat-Normal"/>
              </a:rPr>
              <a:t>Bordsvatten som serveras ska vara kranvatten, aldrig flaskvatten.</a:t>
            </a:r>
          </a:p>
          <a:p>
            <a:pPr algn="l"/>
            <a:r>
              <a:rPr lang="sv-SE" sz="1800" b="0" i="0" u="none" strike="noStrike" baseline="0" dirty="0" err="1">
                <a:solidFill>
                  <a:srgbClr val="40247C"/>
                </a:solidFill>
                <a:latin typeface="Akkurat-Normal"/>
              </a:rPr>
              <a:t>Fairtrade</a:t>
            </a:r>
            <a:r>
              <a:rPr lang="sv-SE" sz="1800" b="0" i="0" u="none" strike="noStrike" baseline="0" dirty="0">
                <a:solidFill>
                  <a:srgbClr val="40247C"/>
                </a:solidFill>
                <a:latin typeface="Akkurat-Normal"/>
              </a:rPr>
              <a:t>-märkt kaffe och te ska efterfrågas.</a:t>
            </a:r>
          </a:p>
          <a:p>
            <a:pPr algn="l"/>
            <a:r>
              <a:rPr lang="sv-SE" sz="1800" b="0" i="0" u="none" strike="noStrike" baseline="0" dirty="0">
                <a:solidFill>
                  <a:srgbClr val="40247C"/>
                </a:solidFill>
                <a:latin typeface="Akkurat-Normal"/>
              </a:rPr>
              <a:t>Ekologisk frukt ska efterfrågas.</a:t>
            </a:r>
          </a:p>
          <a:p>
            <a:pPr algn="l"/>
            <a:r>
              <a:rPr lang="sv-SE" sz="1800" dirty="0">
                <a:solidFill>
                  <a:srgbClr val="40247C"/>
                </a:solidFill>
                <a:latin typeface="Akkurat-Normal"/>
              </a:rPr>
              <a:t>Vegetariska alternativ ska finnas, men det ska också gå att äta kött och fisk</a:t>
            </a:r>
            <a:endParaRPr lang="sv-SE" dirty="0"/>
          </a:p>
        </p:txBody>
      </p:sp>
      <p:pic>
        <p:nvPicPr>
          <p:cNvPr id="6" name="Platshållare för bild 5"/>
          <p:cNvPicPr>
            <a:picLocks noGrp="1"/>
          </p:cNvPicPr>
          <p:nvPr>
            <p:ph type="pic" sz="quarter" idx="19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" r="296"/>
          <a:stretch>
            <a:fillRect/>
          </a:stretch>
        </p:blipFill>
        <p:spPr/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solidFill>
                  <a:srgbClr val="7930AE"/>
                </a:solidFill>
              </a:rPr>
              <a:t>Förbundsmötesbeslut</a:t>
            </a:r>
            <a:r>
              <a:rPr lang="sv-SE" dirty="0">
                <a:solidFill>
                  <a:srgbClr val="7930AE"/>
                </a:solidFill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217666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Nötkött, med undantag för naturbeteskött, väljs bort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Bottentrålade räkor väljs bort. Burfångade räkor är ok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Fisk </a:t>
            </a:r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ska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vara MSC-märkt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Ekologiska råvaror </a:t>
            </a:r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ska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tydligt efterfrågas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Närproducerade råvaror ska tydligt efterfrågas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Kött </a:t>
            </a:r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ska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vara närproducerat (närproducerat innebär Sverige)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Tallriksmodellen bör eftersträvas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7930AE"/>
                </a:solidFill>
              </a:rPr>
              <a:t>Vision Göteborgs variant av schyst matbord enligt WWFs och Livsmedelsverkets rekommendationer</a:t>
            </a:r>
          </a:p>
        </p:txBody>
      </p:sp>
      <p:pic>
        <p:nvPicPr>
          <p:cNvPr id="1026" name="Picture 2" descr="Tallrik för den som rör sig enligt rekommendationerna, illustrerad med ord. Eps - fil">
            <a:extLst>
              <a:ext uri="{FF2B5EF4-FFF2-40B4-BE49-F238E27FC236}">
                <a16:creationId xmlns:a16="http://schemas.microsoft.com/office/drawing/2014/main" id="{1AED222C-1561-5247-F112-F11093134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704" y="2434962"/>
            <a:ext cx="3455070" cy="2190770"/>
          </a:xfrm>
          <a:custGeom>
            <a:avLst/>
            <a:gdLst>
              <a:gd name="connsiteX0" fmla="*/ 0 w 3455070"/>
              <a:gd name="connsiteY0" fmla="*/ 0 h 2190770"/>
              <a:gd name="connsiteX1" fmla="*/ 506744 w 3455070"/>
              <a:gd name="connsiteY1" fmla="*/ 0 h 2190770"/>
              <a:gd name="connsiteX2" fmla="*/ 1082589 w 3455070"/>
              <a:gd name="connsiteY2" fmla="*/ 0 h 2190770"/>
              <a:gd name="connsiteX3" fmla="*/ 1692984 w 3455070"/>
              <a:gd name="connsiteY3" fmla="*/ 0 h 2190770"/>
              <a:gd name="connsiteX4" fmla="*/ 2165177 w 3455070"/>
              <a:gd name="connsiteY4" fmla="*/ 0 h 2190770"/>
              <a:gd name="connsiteX5" fmla="*/ 2775573 w 3455070"/>
              <a:gd name="connsiteY5" fmla="*/ 0 h 2190770"/>
              <a:gd name="connsiteX6" fmla="*/ 3455070 w 3455070"/>
              <a:gd name="connsiteY6" fmla="*/ 0 h 2190770"/>
              <a:gd name="connsiteX7" fmla="*/ 3455070 w 3455070"/>
              <a:gd name="connsiteY7" fmla="*/ 569600 h 2190770"/>
              <a:gd name="connsiteX8" fmla="*/ 3455070 w 3455070"/>
              <a:gd name="connsiteY8" fmla="*/ 1139200 h 2190770"/>
              <a:gd name="connsiteX9" fmla="*/ 3455070 w 3455070"/>
              <a:gd name="connsiteY9" fmla="*/ 1643078 h 2190770"/>
              <a:gd name="connsiteX10" fmla="*/ 3455070 w 3455070"/>
              <a:gd name="connsiteY10" fmla="*/ 2190770 h 2190770"/>
              <a:gd name="connsiteX11" fmla="*/ 2810124 w 3455070"/>
              <a:gd name="connsiteY11" fmla="*/ 2190770 h 2190770"/>
              <a:gd name="connsiteX12" fmla="*/ 2303380 w 3455070"/>
              <a:gd name="connsiteY12" fmla="*/ 2190770 h 2190770"/>
              <a:gd name="connsiteX13" fmla="*/ 1762086 w 3455070"/>
              <a:gd name="connsiteY13" fmla="*/ 2190770 h 2190770"/>
              <a:gd name="connsiteX14" fmla="*/ 1151690 w 3455070"/>
              <a:gd name="connsiteY14" fmla="*/ 2190770 h 2190770"/>
              <a:gd name="connsiteX15" fmla="*/ 679497 w 3455070"/>
              <a:gd name="connsiteY15" fmla="*/ 2190770 h 2190770"/>
              <a:gd name="connsiteX16" fmla="*/ 0 w 3455070"/>
              <a:gd name="connsiteY16" fmla="*/ 2190770 h 2190770"/>
              <a:gd name="connsiteX17" fmla="*/ 0 w 3455070"/>
              <a:gd name="connsiteY17" fmla="*/ 1621170 h 2190770"/>
              <a:gd name="connsiteX18" fmla="*/ 0 w 3455070"/>
              <a:gd name="connsiteY18" fmla="*/ 1073477 h 2190770"/>
              <a:gd name="connsiteX19" fmla="*/ 0 w 3455070"/>
              <a:gd name="connsiteY19" fmla="*/ 525785 h 2190770"/>
              <a:gd name="connsiteX20" fmla="*/ 0 w 3455070"/>
              <a:gd name="connsiteY20" fmla="*/ 0 h 2190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455070" h="2190770" extrusionOk="0">
                <a:moveTo>
                  <a:pt x="0" y="0"/>
                </a:moveTo>
                <a:cubicBezTo>
                  <a:pt x="227771" y="-36070"/>
                  <a:pt x="382601" y="57202"/>
                  <a:pt x="506744" y="0"/>
                </a:cubicBezTo>
                <a:cubicBezTo>
                  <a:pt x="630887" y="-57202"/>
                  <a:pt x="813276" y="59748"/>
                  <a:pt x="1082589" y="0"/>
                </a:cubicBezTo>
                <a:cubicBezTo>
                  <a:pt x="1351902" y="-59748"/>
                  <a:pt x="1476644" y="47866"/>
                  <a:pt x="1692984" y="0"/>
                </a:cubicBezTo>
                <a:cubicBezTo>
                  <a:pt x="1909324" y="-47866"/>
                  <a:pt x="1943717" y="34171"/>
                  <a:pt x="2165177" y="0"/>
                </a:cubicBezTo>
                <a:cubicBezTo>
                  <a:pt x="2386637" y="-34171"/>
                  <a:pt x="2529358" y="49481"/>
                  <a:pt x="2775573" y="0"/>
                </a:cubicBezTo>
                <a:cubicBezTo>
                  <a:pt x="3021788" y="-49481"/>
                  <a:pt x="3188276" y="58983"/>
                  <a:pt x="3455070" y="0"/>
                </a:cubicBezTo>
                <a:cubicBezTo>
                  <a:pt x="3464392" y="232124"/>
                  <a:pt x="3409200" y="367148"/>
                  <a:pt x="3455070" y="569600"/>
                </a:cubicBezTo>
                <a:cubicBezTo>
                  <a:pt x="3500940" y="772052"/>
                  <a:pt x="3412457" y="897569"/>
                  <a:pt x="3455070" y="1139200"/>
                </a:cubicBezTo>
                <a:cubicBezTo>
                  <a:pt x="3497683" y="1380831"/>
                  <a:pt x="3412253" y="1410521"/>
                  <a:pt x="3455070" y="1643078"/>
                </a:cubicBezTo>
                <a:cubicBezTo>
                  <a:pt x="3497887" y="1875635"/>
                  <a:pt x="3440147" y="2001300"/>
                  <a:pt x="3455070" y="2190770"/>
                </a:cubicBezTo>
                <a:cubicBezTo>
                  <a:pt x="3148823" y="2225872"/>
                  <a:pt x="2975482" y="2134231"/>
                  <a:pt x="2810124" y="2190770"/>
                </a:cubicBezTo>
                <a:cubicBezTo>
                  <a:pt x="2644766" y="2247309"/>
                  <a:pt x="2461771" y="2151867"/>
                  <a:pt x="2303380" y="2190770"/>
                </a:cubicBezTo>
                <a:cubicBezTo>
                  <a:pt x="2144989" y="2229673"/>
                  <a:pt x="1894196" y="2157243"/>
                  <a:pt x="1762086" y="2190770"/>
                </a:cubicBezTo>
                <a:cubicBezTo>
                  <a:pt x="1629976" y="2224297"/>
                  <a:pt x="1450446" y="2132323"/>
                  <a:pt x="1151690" y="2190770"/>
                </a:cubicBezTo>
                <a:cubicBezTo>
                  <a:pt x="852934" y="2249217"/>
                  <a:pt x="801610" y="2181949"/>
                  <a:pt x="679497" y="2190770"/>
                </a:cubicBezTo>
                <a:cubicBezTo>
                  <a:pt x="557384" y="2199591"/>
                  <a:pt x="285035" y="2162759"/>
                  <a:pt x="0" y="2190770"/>
                </a:cubicBezTo>
                <a:cubicBezTo>
                  <a:pt x="-5038" y="1980735"/>
                  <a:pt x="18343" y="1889364"/>
                  <a:pt x="0" y="1621170"/>
                </a:cubicBezTo>
                <a:cubicBezTo>
                  <a:pt x="-18343" y="1352976"/>
                  <a:pt x="62487" y="1318502"/>
                  <a:pt x="0" y="1073477"/>
                </a:cubicBezTo>
                <a:cubicBezTo>
                  <a:pt x="-62487" y="828452"/>
                  <a:pt x="31258" y="713427"/>
                  <a:pt x="0" y="525785"/>
                </a:cubicBezTo>
                <a:cubicBezTo>
                  <a:pt x="-31258" y="338143"/>
                  <a:pt x="17222" y="134128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01794589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67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A2FAB72-080D-267A-F8D7-24E52794DA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Att följa förbundets riktlinje med tillägget: </a:t>
            </a:r>
            <a:r>
              <a:rPr lang="sv-SE" sz="3200" i="1" dirty="0">
                <a:latin typeface="Arial" panose="020B0604020202020204" pitchFamily="34" charset="0"/>
                <a:cs typeface="Arial" panose="020B0604020202020204" pitchFamily="34" charset="0"/>
              </a:rPr>
              <a:t>När Vision Göteborgs avdelning och sektioner bjuder på förtäring för medlemmar och ombud ska vi i möjligaste mån följa Vision Göteborgs variant av schyst matbord</a:t>
            </a: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C9C0935-989E-8243-4D14-8736C7E93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Avdelningsstyrelsen föreslår representantskapet besluta:</a:t>
            </a:r>
          </a:p>
        </p:txBody>
      </p:sp>
    </p:spTree>
    <p:extLst>
      <p:ext uri="{BB962C8B-B14F-4D97-AF65-F5344CB8AC3E}">
        <p14:creationId xmlns:p14="http://schemas.microsoft.com/office/powerpoint/2010/main" val="490494950"/>
      </p:ext>
    </p:extLst>
  </p:cSld>
  <p:clrMapOvr>
    <a:masterClrMapping/>
  </p:clrMapOvr>
</p:sld>
</file>

<file path=ppt/theme/theme1.xml><?xml version="1.0" encoding="utf-8"?>
<a:theme xmlns:a="http://schemas.openxmlformats.org/drawingml/2006/main" name="Vision">
  <a:themeElements>
    <a:clrScheme name="Vision">
      <a:dk1>
        <a:sysClr val="windowText" lastClr="000000"/>
      </a:dk1>
      <a:lt1>
        <a:sysClr val="window" lastClr="FFFFFF"/>
      </a:lt1>
      <a:dk2>
        <a:srgbClr val="210061"/>
      </a:dk2>
      <a:lt2>
        <a:srgbClr val="EFE9E5"/>
      </a:lt2>
      <a:accent1>
        <a:srgbClr val="8144AE"/>
      </a:accent1>
      <a:accent2>
        <a:srgbClr val="210061"/>
      </a:accent2>
      <a:accent3>
        <a:srgbClr val="00A68A"/>
      </a:accent3>
      <a:accent4>
        <a:srgbClr val="FFDE00"/>
      </a:accent4>
      <a:accent5>
        <a:srgbClr val="65D44A"/>
      </a:accent5>
      <a:accent6>
        <a:srgbClr val="D8CFC6"/>
      </a:accent6>
      <a:hlink>
        <a:srgbClr val="0000FF"/>
      </a:hlink>
      <a:folHlink>
        <a:srgbClr val="800080"/>
      </a:folHlink>
    </a:clrScheme>
    <a:fontScheme name="Vision Fo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ision 1">
      <a:srgbClr val="7930AE"/>
    </a:custClr>
    <a:custClr name="Vision 2">
      <a:srgbClr val="210061"/>
    </a:custClr>
    <a:custClr name="Vision 3">
      <a:srgbClr val="00A68A"/>
    </a:custClr>
    <a:custClr name="Vision 4">
      <a:srgbClr val="FFDE00"/>
    </a:custClr>
    <a:custClr name="Vision 5">
      <a:srgbClr val="65D44A"/>
    </a:custClr>
    <a:custClr name="Vision 6">
      <a:srgbClr val="D8CFC6"/>
    </a:custClr>
    <a:custClr name="Vision 7">
      <a:srgbClr val="ED2630"/>
    </a:custClr>
    <a:custClr name="Vision 8">
      <a:srgbClr val="B38FCE"/>
    </a:custClr>
    <a:custClr name="Vision 9">
      <a:srgbClr val="7A66A0"/>
    </a:custClr>
    <a:custClr name="Vision 10">
      <a:srgbClr val="66D4C1"/>
    </a:custClr>
    <a:custClr name="Vision 11">
      <a:srgbClr val="FFEB66"/>
    </a:custClr>
    <a:custClr name="Vision 12">
      <a:srgbClr val="A3E592"/>
    </a:custClr>
  </a:custClrLst>
  <a:extLst>
    <a:ext uri="{05A4C25C-085E-4340-85A3-A5531E510DB2}">
      <thm15:themeFamily xmlns:thm15="http://schemas.microsoft.com/office/thememl/2012/main" name="Vision 16_9.potx" id="{D162A143-60AB-4515-BC78-642BC2FABA21}" vid="{8AF95719-B2A8-4ACF-972C-018E53D6501B}"/>
    </a:ext>
  </a:extLst>
</a:theme>
</file>

<file path=ppt/theme/theme2.xml><?xml version="1.0" encoding="utf-8"?>
<a:theme xmlns:a="http://schemas.openxmlformats.org/drawingml/2006/main" name="Office-tema">
  <a:themeElements>
    <a:clrScheme name="Visio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0061"/>
      </a:accent1>
      <a:accent2>
        <a:srgbClr val="7930AE"/>
      </a:accent2>
      <a:accent3>
        <a:srgbClr val="00A68A"/>
      </a:accent3>
      <a:accent4>
        <a:srgbClr val="ED2630"/>
      </a:accent4>
      <a:accent5>
        <a:srgbClr val="FFDE00"/>
      </a:accent5>
      <a:accent6>
        <a:srgbClr val="65D44A"/>
      </a:accent6>
      <a:hlink>
        <a:srgbClr val="0563C1"/>
      </a:hlink>
      <a:folHlink>
        <a:srgbClr val="954F72"/>
      </a:folHlink>
    </a:clrScheme>
    <a:fontScheme name="Vision Fo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Visio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0061"/>
      </a:accent1>
      <a:accent2>
        <a:srgbClr val="7930AE"/>
      </a:accent2>
      <a:accent3>
        <a:srgbClr val="00A68A"/>
      </a:accent3>
      <a:accent4>
        <a:srgbClr val="ED2630"/>
      </a:accent4>
      <a:accent5>
        <a:srgbClr val="FFDE00"/>
      </a:accent5>
      <a:accent6>
        <a:srgbClr val="65D44A"/>
      </a:accent6>
      <a:hlink>
        <a:srgbClr val="0563C1"/>
      </a:hlink>
      <a:folHlink>
        <a:srgbClr val="954F72"/>
      </a:folHlink>
    </a:clrScheme>
    <a:fontScheme name="Vision Fo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5B760AA0199645A97B9B298422447B" ma:contentTypeVersion="18" ma:contentTypeDescription="Skapa ett nytt dokument." ma:contentTypeScope="" ma:versionID="e84778e869493442da42838d0911efa6">
  <xsd:schema xmlns:xsd="http://www.w3.org/2001/XMLSchema" xmlns:xs="http://www.w3.org/2001/XMLSchema" xmlns:p="http://schemas.microsoft.com/office/2006/metadata/properties" xmlns:ns2="4d506381-fece-49f7-b6b6-edd4ccf2ea9a" xmlns:ns3="3dc0a57a-33d6-49ac-b7cd-5fa05edf8091" targetNamespace="http://schemas.microsoft.com/office/2006/metadata/properties" ma:root="true" ma:fieldsID="97cc8cf5f5cc685595c0839a873e6419" ns2:_="" ns3:_="">
    <xsd:import namespace="4d506381-fece-49f7-b6b6-edd4ccf2ea9a"/>
    <xsd:import namespace="3dc0a57a-33d6-49ac-b7cd-5fa05edf80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06381-fece-49f7-b6b6-edd4ccf2e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0a57a-33d6-49ac-b7cd-5fa05edf809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82692ac-e152-4c9f-a791-5bd02e0e780d}" ma:internalName="TaxCatchAll" ma:showField="CatchAllData" ma:web="3dc0a57a-33d6-49ac-b7cd-5fa05edf80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c0a57a-33d6-49ac-b7cd-5fa05edf8091" xsi:nil="true"/>
    <lcf76f155ced4ddcb4097134ff3c332f xmlns="4d506381-fece-49f7-b6b6-edd4ccf2ea9a">
      <Terms xmlns="http://schemas.microsoft.com/office/infopath/2007/PartnerControls"/>
    </lcf76f155ced4ddcb4097134ff3c332f>
    <SharedWithUsers xmlns="3dc0a57a-33d6-49ac-b7cd-5fa05edf8091">
      <UserInfo>
        <DisplayName>Viktoriya Levin</DisplayName>
        <AccountId>34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EC94AF2-676A-444E-8B25-54D3C95FD9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506381-fece-49f7-b6b6-edd4ccf2ea9a"/>
    <ds:schemaRef ds:uri="3dc0a57a-33d6-49ac-b7cd-5fa05edf80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1EECD5-D772-4DF6-9147-FF301B81E0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9EC95-549B-494C-872A-66688FE22C7A}">
  <ds:schemaRefs>
    <ds:schemaRef ds:uri="4d506381-fece-49f7-b6b6-edd4ccf2ea9a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3dc0a57a-33d6-49ac-b7cd-5fa05edf8091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Vision 16_9</Template>
  <TotalTime>0</TotalTime>
  <Words>174</Words>
  <Application>Microsoft Office PowerPoint</Application>
  <PresentationFormat>Bredbild</PresentationFormat>
  <Paragraphs>20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Akkurat-Normal</vt:lpstr>
      <vt:lpstr>Arial</vt:lpstr>
      <vt:lpstr>Times New Roman</vt:lpstr>
      <vt:lpstr>Vision</vt:lpstr>
      <vt:lpstr>Förbundsmötesbeslut, 2022</vt:lpstr>
      <vt:lpstr>Vision Göteborgs variant av schyst matbord enligt WWFs och Livsmedelsverkets rekommendationer</vt:lpstr>
      <vt:lpstr>Avdelningsstyrelsen föreslår representantskapet besluta: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Instruktionssida – radera när läst klart</dc:title>
  <dc:creator>Charlotta Ekengren</dc:creator>
  <cp:lastModifiedBy>Tobias Rydén</cp:lastModifiedBy>
  <cp:revision>2</cp:revision>
  <cp:lastPrinted>2016-03-10T09:45:20Z</cp:lastPrinted>
  <dcterms:created xsi:type="dcterms:W3CDTF">2020-10-14T07:52:19Z</dcterms:created>
  <dcterms:modified xsi:type="dcterms:W3CDTF">2024-11-05T07:51:12Z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0x0101008E5B760AA0199645A97B9B298422447B</vt:lpwstr>
  </property>
  <property fmtid="{D5CDD505-2E9C-101B-9397-08002B2CF9AE}" pid="3" name="MediaServiceImageTags">
    <vt:lpwstr/>
  </property>
</Properties>
</file>