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273" r:id="rId2"/>
    <p:sldId id="274" r:id="rId3"/>
    <p:sldId id="279" r:id="rId4"/>
    <p:sldId id="280" r:id="rId5"/>
    <p:sldId id="277" r:id="rId6"/>
    <p:sldId id="276" r:id="rId7"/>
    <p:sldId id="278" r:id="rId8"/>
    <p:sldId id="281"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316465-8217-4DBB-B995-090443F04134}" v="122" dt="2022-03-24T10:57:01.245"/>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94715" autoAdjust="0"/>
  </p:normalViewPr>
  <p:slideViewPr>
    <p:cSldViewPr snapToGrid="0">
      <p:cViewPr varScale="1">
        <p:scale>
          <a:sx n="154" d="100"/>
          <a:sy n="154" d="100"/>
        </p:scale>
        <p:origin x="582" y="132"/>
      </p:cViewPr>
      <p:guideLst/>
    </p:cSldViewPr>
  </p:slideViewPr>
  <p:notesTextViewPr>
    <p:cViewPr>
      <p:scale>
        <a:sx n="1" d="1"/>
        <a:sy n="1" d="1"/>
      </p:scale>
      <p:origin x="0" y="0"/>
    </p:cViewPr>
  </p:notesTextViewPr>
  <p:notesViewPr>
    <p:cSldViewPr snapToGrid="0" showGuides="1">
      <p:cViewPr varScale="1">
        <p:scale>
          <a:sx n="95" d="100"/>
          <a:sy n="95" d="100"/>
        </p:scale>
        <p:origin x="348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arina Jansson" userId="9bdb1206-bd9d-4e70-a590-5c3e45d8c1e2" providerId="ADAL" clId="{BF5595CF-B218-4094-B180-B2ADE1B394BA}"/>
    <pc:docChg chg="undo redo custSel addSld modSld sldOrd">
      <pc:chgData name="Katarina Jansson" userId="9bdb1206-bd9d-4e70-a590-5c3e45d8c1e2" providerId="ADAL" clId="{BF5595CF-B218-4094-B180-B2ADE1B394BA}" dt="2022-03-21T17:15:27.060" v="1155" actId="20577"/>
      <pc:docMkLst>
        <pc:docMk/>
      </pc:docMkLst>
      <pc:sldChg chg="modSp mod">
        <pc:chgData name="Katarina Jansson" userId="9bdb1206-bd9d-4e70-a590-5c3e45d8c1e2" providerId="ADAL" clId="{BF5595CF-B218-4094-B180-B2ADE1B394BA}" dt="2022-03-21T17:10:36.103" v="865" actId="27636"/>
        <pc:sldMkLst>
          <pc:docMk/>
          <pc:sldMk cId="82056400" sldId="274"/>
        </pc:sldMkLst>
        <pc:spChg chg="mod">
          <ac:chgData name="Katarina Jansson" userId="9bdb1206-bd9d-4e70-a590-5c3e45d8c1e2" providerId="ADAL" clId="{BF5595CF-B218-4094-B180-B2ADE1B394BA}" dt="2022-03-21T14:25:25.825" v="108" actId="20577"/>
          <ac:spMkLst>
            <pc:docMk/>
            <pc:sldMk cId="82056400" sldId="274"/>
            <ac:spMk id="2" creationId="{DB066F51-CEB9-401B-B9C8-059B797951B8}"/>
          </ac:spMkLst>
        </pc:spChg>
        <pc:spChg chg="mod">
          <ac:chgData name="Katarina Jansson" userId="9bdb1206-bd9d-4e70-a590-5c3e45d8c1e2" providerId="ADAL" clId="{BF5595CF-B218-4094-B180-B2ADE1B394BA}" dt="2022-03-21T17:10:36.103" v="865" actId="27636"/>
          <ac:spMkLst>
            <pc:docMk/>
            <pc:sldMk cId="82056400" sldId="274"/>
            <ac:spMk id="3" creationId="{EB1B3E49-B9ED-4C5F-8C0B-45872AD5B2B4}"/>
          </ac:spMkLst>
        </pc:spChg>
      </pc:sldChg>
      <pc:sldChg chg="modNotesTx">
        <pc:chgData name="Katarina Jansson" userId="9bdb1206-bd9d-4e70-a590-5c3e45d8c1e2" providerId="ADAL" clId="{BF5595CF-B218-4094-B180-B2ADE1B394BA}" dt="2022-03-21T17:15:03.483" v="1124" actId="20577"/>
        <pc:sldMkLst>
          <pc:docMk/>
          <pc:sldMk cId="1499946252" sldId="276"/>
        </pc:sldMkLst>
      </pc:sldChg>
      <pc:sldChg chg="modSp mod ord modNotesTx">
        <pc:chgData name="Katarina Jansson" userId="9bdb1206-bd9d-4e70-a590-5c3e45d8c1e2" providerId="ADAL" clId="{BF5595CF-B218-4094-B180-B2ADE1B394BA}" dt="2022-03-21T17:15:27.060" v="1155" actId="20577"/>
        <pc:sldMkLst>
          <pc:docMk/>
          <pc:sldMk cId="2846599321" sldId="277"/>
        </pc:sldMkLst>
        <pc:spChg chg="mod">
          <ac:chgData name="Katarina Jansson" userId="9bdb1206-bd9d-4e70-a590-5c3e45d8c1e2" providerId="ADAL" clId="{BF5595CF-B218-4094-B180-B2ADE1B394BA}" dt="2022-03-21T14:31:08.387" v="276" actId="20577"/>
          <ac:spMkLst>
            <pc:docMk/>
            <pc:sldMk cId="2846599321" sldId="277"/>
            <ac:spMk id="2" creationId="{17F225E1-47C4-48E1-AAFD-71376DE29C97}"/>
          </ac:spMkLst>
        </pc:spChg>
        <pc:spChg chg="mod">
          <ac:chgData name="Katarina Jansson" userId="9bdb1206-bd9d-4e70-a590-5c3e45d8c1e2" providerId="ADAL" clId="{BF5595CF-B218-4094-B180-B2ADE1B394BA}" dt="2022-03-21T17:15:27.060" v="1155" actId="20577"/>
          <ac:spMkLst>
            <pc:docMk/>
            <pc:sldMk cId="2846599321" sldId="277"/>
            <ac:spMk id="3" creationId="{5824E157-595F-4259-A51B-42FAEABDB991}"/>
          </ac:spMkLst>
        </pc:spChg>
      </pc:sldChg>
      <pc:sldChg chg="modSp mod">
        <pc:chgData name="Katarina Jansson" userId="9bdb1206-bd9d-4e70-a590-5c3e45d8c1e2" providerId="ADAL" clId="{BF5595CF-B218-4094-B180-B2ADE1B394BA}" dt="2022-03-21T14:29:43.586" v="224" actId="20577"/>
        <pc:sldMkLst>
          <pc:docMk/>
          <pc:sldMk cId="2436913968" sldId="278"/>
        </pc:sldMkLst>
        <pc:spChg chg="mod">
          <ac:chgData name="Katarina Jansson" userId="9bdb1206-bd9d-4e70-a590-5c3e45d8c1e2" providerId="ADAL" clId="{BF5595CF-B218-4094-B180-B2ADE1B394BA}" dt="2022-03-21T14:29:43.586" v="224" actId="20577"/>
          <ac:spMkLst>
            <pc:docMk/>
            <pc:sldMk cId="2436913968" sldId="278"/>
            <ac:spMk id="3" creationId="{F5906811-E24B-4E07-B7A3-484A60394CB3}"/>
          </ac:spMkLst>
        </pc:spChg>
      </pc:sldChg>
      <pc:sldChg chg="modSp new mod">
        <pc:chgData name="Katarina Jansson" userId="9bdb1206-bd9d-4e70-a590-5c3e45d8c1e2" providerId="ADAL" clId="{BF5595CF-B218-4094-B180-B2ADE1B394BA}" dt="2022-03-21T14:30:54.139" v="268" actId="20577"/>
        <pc:sldMkLst>
          <pc:docMk/>
          <pc:sldMk cId="300203182" sldId="279"/>
        </pc:sldMkLst>
        <pc:spChg chg="mod">
          <ac:chgData name="Katarina Jansson" userId="9bdb1206-bd9d-4e70-a590-5c3e45d8c1e2" providerId="ADAL" clId="{BF5595CF-B218-4094-B180-B2ADE1B394BA}" dt="2022-03-21T14:30:54.139" v="268" actId="20577"/>
          <ac:spMkLst>
            <pc:docMk/>
            <pc:sldMk cId="300203182" sldId="279"/>
            <ac:spMk id="2" creationId="{59FA7B5E-96A8-4683-A4FC-726188CFB47B}"/>
          </ac:spMkLst>
        </pc:spChg>
        <pc:spChg chg="mod">
          <ac:chgData name="Katarina Jansson" userId="9bdb1206-bd9d-4e70-a590-5c3e45d8c1e2" providerId="ADAL" clId="{BF5595CF-B218-4094-B180-B2ADE1B394BA}" dt="2022-03-21T14:30:30.460" v="263" actId="5793"/>
          <ac:spMkLst>
            <pc:docMk/>
            <pc:sldMk cId="300203182" sldId="279"/>
            <ac:spMk id="3" creationId="{7AF361FB-F616-43A1-A4CC-06BF48443C1E}"/>
          </ac:spMkLst>
        </pc:spChg>
      </pc:sldChg>
      <pc:sldChg chg="modSp new mod ord modNotesTx">
        <pc:chgData name="Katarina Jansson" userId="9bdb1206-bd9d-4e70-a590-5c3e45d8c1e2" providerId="ADAL" clId="{BF5595CF-B218-4094-B180-B2ADE1B394BA}" dt="2022-03-21T17:11:24.260" v="984" actId="313"/>
        <pc:sldMkLst>
          <pc:docMk/>
          <pc:sldMk cId="463742240" sldId="280"/>
        </pc:sldMkLst>
        <pc:spChg chg="mod">
          <ac:chgData name="Katarina Jansson" userId="9bdb1206-bd9d-4e70-a590-5c3e45d8c1e2" providerId="ADAL" clId="{BF5595CF-B218-4094-B180-B2ADE1B394BA}" dt="2022-03-21T14:42:59.466" v="857" actId="6549"/>
          <ac:spMkLst>
            <pc:docMk/>
            <pc:sldMk cId="463742240" sldId="280"/>
            <ac:spMk id="2" creationId="{E65028C2-2565-4B00-AB0E-F18AA9679BA5}"/>
          </ac:spMkLst>
        </pc:spChg>
        <pc:spChg chg="mod">
          <ac:chgData name="Katarina Jansson" userId="9bdb1206-bd9d-4e70-a590-5c3e45d8c1e2" providerId="ADAL" clId="{BF5595CF-B218-4094-B180-B2ADE1B394BA}" dt="2022-03-21T14:38:16.762" v="743" actId="20577"/>
          <ac:spMkLst>
            <pc:docMk/>
            <pc:sldMk cId="463742240" sldId="280"/>
            <ac:spMk id="3" creationId="{7E88F247-05B1-4056-B430-FFD0992EB627}"/>
          </ac:spMkLst>
        </pc:spChg>
      </pc:sldChg>
    </pc:docChg>
  </pc:docChgLst>
  <pc:docChgLst>
    <pc:chgData name="Katarina Jansson" userId="S::katarina.jansson@vision.se::9bdb1206-bd9d-4e70-a590-5c3e45d8c1e2" providerId="AD" clId="Web-{DA316465-8217-4DBB-B995-090443F04134}"/>
    <pc:docChg chg="addSld modSld">
      <pc:chgData name="Katarina Jansson" userId="S::katarina.jansson@vision.se::9bdb1206-bd9d-4e70-a590-5c3e45d8c1e2" providerId="AD" clId="Web-{DA316465-8217-4DBB-B995-090443F04134}" dt="2022-03-24T11:02:35.378" v="141"/>
      <pc:docMkLst>
        <pc:docMk/>
      </pc:docMkLst>
      <pc:sldChg chg="modNotes">
        <pc:chgData name="Katarina Jansson" userId="S::katarina.jansson@vision.se::9bdb1206-bd9d-4e70-a590-5c3e45d8c1e2" providerId="AD" clId="Web-{DA316465-8217-4DBB-B995-090443F04134}" dt="2022-03-24T11:02:35.378" v="141"/>
        <pc:sldMkLst>
          <pc:docMk/>
          <pc:sldMk cId="2846599321" sldId="277"/>
        </pc:sldMkLst>
      </pc:sldChg>
      <pc:sldChg chg="modSp new">
        <pc:chgData name="Katarina Jansson" userId="S::katarina.jansson@vision.se::9bdb1206-bd9d-4e70-a590-5c3e45d8c1e2" providerId="AD" clId="Web-{DA316465-8217-4DBB-B995-090443F04134}" dt="2022-03-24T10:57:01.245" v="120" actId="20577"/>
        <pc:sldMkLst>
          <pc:docMk/>
          <pc:sldMk cId="3520075546" sldId="281"/>
        </pc:sldMkLst>
        <pc:spChg chg="mod">
          <ac:chgData name="Katarina Jansson" userId="S::katarina.jansson@vision.se::9bdb1206-bd9d-4e70-a590-5c3e45d8c1e2" providerId="AD" clId="Web-{DA316465-8217-4DBB-B995-090443F04134}" dt="2022-03-24T10:57:01.245" v="120" actId="20577"/>
          <ac:spMkLst>
            <pc:docMk/>
            <pc:sldMk cId="3520075546" sldId="281"/>
            <ac:spMk id="2" creationId="{3DAE83A4-CAB1-FFCE-9499-423612A21A4C}"/>
          </ac:spMkLst>
        </pc:spChg>
        <pc:spChg chg="mod">
          <ac:chgData name="Katarina Jansson" userId="S::katarina.jansson@vision.se::9bdb1206-bd9d-4e70-a590-5c3e45d8c1e2" providerId="AD" clId="Web-{DA316465-8217-4DBB-B995-090443F04134}" dt="2022-03-24T10:47:52.406" v="15" actId="20577"/>
          <ac:spMkLst>
            <pc:docMk/>
            <pc:sldMk cId="3520075546" sldId="281"/>
            <ac:spMk id="3" creationId="{0F91CA0B-7408-299D-40D8-57220E386D6E}"/>
          </ac:spMkLst>
        </pc:spChg>
      </pc:sldChg>
    </pc:docChg>
  </pc:docChgLst>
  <pc:docChgLst>
    <pc:chgData name="Katarina Jansson" userId="9bdb1206-bd9d-4e70-a590-5c3e45d8c1e2" providerId="ADAL" clId="{EA1227E2-7F28-4A67-A1E8-D6955CD29E2B}"/>
    <pc:docChg chg="custSel addSld delSld modSld">
      <pc:chgData name="Katarina Jansson" userId="9bdb1206-bd9d-4e70-a590-5c3e45d8c1e2" providerId="ADAL" clId="{EA1227E2-7F28-4A67-A1E8-D6955CD29E2B}" dt="2022-03-16T09:10:53.497" v="1297" actId="20577"/>
      <pc:docMkLst>
        <pc:docMk/>
      </pc:docMkLst>
      <pc:sldChg chg="del">
        <pc:chgData name="Katarina Jansson" userId="9bdb1206-bd9d-4e70-a590-5c3e45d8c1e2" providerId="ADAL" clId="{EA1227E2-7F28-4A67-A1E8-D6955CD29E2B}" dt="2022-03-15T13:36:50.433" v="1103" actId="47"/>
        <pc:sldMkLst>
          <pc:docMk/>
          <pc:sldMk cId="730940474" sldId="270"/>
        </pc:sldMkLst>
      </pc:sldChg>
      <pc:sldChg chg="modSp mod modNotesTx">
        <pc:chgData name="Katarina Jansson" userId="9bdb1206-bd9d-4e70-a590-5c3e45d8c1e2" providerId="ADAL" clId="{EA1227E2-7F28-4A67-A1E8-D6955CD29E2B}" dt="2022-03-14T17:07:44.850" v="259" actId="20577"/>
        <pc:sldMkLst>
          <pc:docMk/>
          <pc:sldMk cId="82056400" sldId="274"/>
        </pc:sldMkLst>
        <pc:spChg chg="mod">
          <ac:chgData name="Katarina Jansson" userId="9bdb1206-bd9d-4e70-a590-5c3e45d8c1e2" providerId="ADAL" clId="{EA1227E2-7F28-4A67-A1E8-D6955CD29E2B}" dt="2022-03-14T17:05:40.674" v="8" actId="20577"/>
          <ac:spMkLst>
            <pc:docMk/>
            <pc:sldMk cId="82056400" sldId="274"/>
            <ac:spMk id="3" creationId="{EB1B3E49-B9ED-4C5F-8C0B-45872AD5B2B4}"/>
          </ac:spMkLst>
        </pc:spChg>
      </pc:sldChg>
      <pc:sldChg chg="del">
        <pc:chgData name="Katarina Jansson" userId="9bdb1206-bd9d-4e70-a590-5c3e45d8c1e2" providerId="ADAL" clId="{EA1227E2-7F28-4A67-A1E8-D6955CD29E2B}" dt="2022-03-14T17:14:05.217" v="1102" actId="2696"/>
        <pc:sldMkLst>
          <pc:docMk/>
          <pc:sldMk cId="4104777011" sldId="275"/>
        </pc:sldMkLst>
      </pc:sldChg>
      <pc:sldChg chg="modSp mod modNotesTx">
        <pc:chgData name="Katarina Jansson" userId="9bdb1206-bd9d-4e70-a590-5c3e45d8c1e2" providerId="ADAL" clId="{EA1227E2-7F28-4A67-A1E8-D6955CD29E2B}" dt="2022-03-14T17:10:49.304" v="551" actId="20577"/>
        <pc:sldMkLst>
          <pc:docMk/>
          <pc:sldMk cId="1499946252" sldId="276"/>
        </pc:sldMkLst>
        <pc:spChg chg="mod">
          <ac:chgData name="Katarina Jansson" userId="9bdb1206-bd9d-4e70-a590-5c3e45d8c1e2" providerId="ADAL" clId="{EA1227E2-7F28-4A67-A1E8-D6955CD29E2B}" dt="2022-03-14T17:09:08.506" v="270" actId="11"/>
          <ac:spMkLst>
            <pc:docMk/>
            <pc:sldMk cId="1499946252" sldId="276"/>
            <ac:spMk id="2" creationId="{6229E96B-DF7A-4BDD-80BA-57CE3D268264}"/>
          </ac:spMkLst>
        </pc:spChg>
      </pc:sldChg>
      <pc:sldChg chg="modSp new mod modNotesTx">
        <pc:chgData name="Katarina Jansson" userId="9bdb1206-bd9d-4e70-a590-5c3e45d8c1e2" providerId="ADAL" clId="{EA1227E2-7F28-4A67-A1E8-D6955CD29E2B}" dt="2022-03-16T09:09:15.289" v="1182" actId="20577"/>
        <pc:sldMkLst>
          <pc:docMk/>
          <pc:sldMk cId="2846599321" sldId="277"/>
        </pc:sldMkLst>
        <pc:spChg chg="mod">
          <ac:chgData name="Katarina Jansson" userId="9bdb1206-bd9d-4e70-a590-5c3e45d8c1e2" providerId="ADAL" clId="{EA1227E2-7F28-4A67-A1E8-D6955CD29E2B}" dt="2022-03-14T17:06:36.778" v="37" actId="20577"/>
          <ac:spMkLst>
            <pc:docMk/>
            <pc:sldMk cId="2846599321" sldId="277"/>
            <ac:spMk id="2" creationId="{17F225E1-47C4-48E1-AAFD-71376DE29C97}"/>
          </ac:spMkLst>
        </pc:spChg>
        <pc:spChg chg="mod">
          <ac:chgData name="Katarina Jansson" userId="9bdb1206-bd9d-4e70-a590-5c3e45d8c1e2" providerId="ADAL" clId="{EA1227E2-7F28-4A67-A1E8-D6955CD29E2B}" dt="2022-03-16T09:09:15.289" v="1182" actId="20577"/>
          <ac:spMkLst>
            <pc:docMk/>
            <pc:sldMk cId="2846599321" sldId="277"/>
            <ac:spMk id="3" creationId="{5824E157-595F-4259-A51B-42FAEABDB991}"/>
          </ac:spMkLst>
        </pc:spChg>
        <pc:spChg chg="mod">
          <ac:chgData name="Katarina Jansson" userId="9bdb1206-bd9d-4e70-a590-5c3e45d8c1e2" providerId="ADAL" clId="{EA1227E2-7F28-4A67-A1E8-D6955CD29E2B}" dt="2022-03-16T09:08:55.544" v="1176" actId="313"/>
          <ac:spMkLst>
            <pc:docMk/>
            <pc:sldMk cId="2846599321" sldId="277"/>
            <ac:spMk id="4" creationId="{06AD2090-4BF5-4E5A-87C3-DFE0E4C2F068}"/>
          </ac:spMkLst>
        </pc:spChg>
        <pc:spChg chg="mod">
          <ac:chgData name="Katarina Jansson" userId="9bdb1206-bd9d-4e70-a590-5c3e45d8c1e2" providerId="ADAL" clId="{EA1227E2-7F28-4A67-A1E8-D6955CD29E2B}" dt="2022-03-16T09:08:44.570" v="1170" actId="20577"/>
          <ac:spMkLst>
            <pc:docMk/>
            <pc:sldMk cId="2846599321" sldId="277"/>
            <ac:spMk id="5" creationId="{2C19B81D-8DA5-4269-AC62-CD05F0CE286C}"/>
          </ac:spMkLst>
        </pc:spChg>
      </pc:sldChg>
      <pc:sldChg chg="addSp modSp new mod modClrScheme chgLayout modNotesTx">
        <pc:chgData name="Katarina Jansson" userId="9bdb1206-bd9d-4e70-a590-5c3e45d8c1e2" providerId="ADAL" clId="{EA1227E2-7F28-4A67-A1E8-D6955CD29E2B}" dt="2022-03-16T09:10:53.497" v="1297" actId="20577"/>
        <pc:sldMkLst>
          <pc:docMk/>
          <pc:sldMk cId="2436913968" sldId="278"/>
        </pc:sldMkLst>
        <pc:spChg chg="mod ord">
          <ac:chgData name="Katarina Jansson" userId="9bdb1206-bd9d-4e70-a590-5c3e45d8c1e2" providerId="ADAL" clId="{EA1227E2-7F28-4A67-A1E8-D6955CD29E2B}" dt="2022-03-14T17:11:32.773" v="627" actId="700"/>
          <ac:spMkLst>
            <pc:docMk/>
            <pc:sldMk cId="2436913968" sldId="278"/>
            <ac:spMk id="2" creationId="{54E96919-B81E-4F34-96CC-BCA163A397C2}"/>
          </ac:spMkLst>
        </pc:spChg>
        <pc:spChg chg="add mod ord">
          <ac:chgData name="Katarina Jansson" userId="9bdb1206-bd9d-4e70-a590-5c3e45d8c1e2" providerId="ADAL" clId="{EA1227E2-7F28-4A67-A1E8-D6955CD29E2B}" dt="2022-03-16T09:10:32.336" v="1224" actId="5793"/>
          <ac:spMkLst>
            <pc:docMk/>
            <pc:sldMk cId="2436913968" sldId="278"/>
            <ac:spMk id="3" creationId="{F5906811-E24B-4E07-B7A3-484A60394CB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EA2C0C5-EA85-49EA-B7E7-BECA62FE0754}" type="datetimeFigureOut">
              <a:rPr lang="sv-SE" smtClean="0"/>
              <a:t>2022-03-24</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68618F-BFFF-4A7D-B261-CA6F9714A65F}" type="slidenum">
              <a:rPr lang="sv-SE" smtClean="0"/>
              <a:t>‹#›</a:t>
            </a:fld>
            <a:endParaRPr lang="sv-SE"/>
          </a:p>
        </p:txBody>
      </p:sp>
    </p:spTree>
    <p:extLst>
      <p:ext uri="{BB962C8B-B14F-4D97-AF65-F5344CB8AC3E}">
        <p14:creationId xmlns:p14="http://schemas.microsoft.com/office/powerpoint/2010/main" val="2570379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2022-03-24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Hälsa välkomna och förklara varför ni bjudit in till mötet. </a:t>
            </a:r>
          </a:p>
        </p:txBody>
      </p:sp>
      <p:sp>
        <p:nvSpPr>
          <p:cNvPr id="4" name="Platshållare för bildnummer 3"/>
          <p:cNvSpPr>
            <a:spLocks noGrp="1"/>
          </p:cNvSpPr>
          <p:nvPr>
            <p:ph type="sldNum" sz="quarter" idx="5"/>
          </p:nvPr>
        </p:nvSpPr>
        <p:spPr/>
        <p:txBody>
          <a:bodyPr/>
          <a:lstStyle/>
          <a:p>
            <a:fld id="{D0B863A3-F6DA-432C-A68C-0B1EB56ED58E}" type="slidenum">
              <a:rPr lang="sv-SE" smtClean="0"/>
              <a:t>1</a:t>
            </a:fld>
            <a:endParaRPr lang="sv-SE"/>
          </a:p>
        </p:txBody>
      </p:sp>
    </p:spTree>
    <p:extLst>
      <p:ext uri="{BB962C8B-B14F-4D97-AF65-F5344CB8AC3E}">
        <p14:creationId xmlns:p14="http://schemas.microsoft.com/office/powerpoint/2010/main" val="928781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2</a:t>
            </a:fld>
            <a:endParaRPr lang="sv-SE"/>
          </a:p>
        </p:txBody>
      </p:sp>
    </p:spTree>
    <p:extLst>
      <p:ext uri="{BB962C8B-B14F-4D97-AF65-F5344CB8AC3E}">
        <p14:creationId xmlns:p14="http://schemas.microsoft.com/office/powerpoint/2010/main" val="807237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Därför har vi </a:t>
            </a:r>
            <a:r>
              <a:rPr lang="sv-SE"/>
              <a:t>träffat medarbetarna </a:t>
            </a:r>
            <a:r>
              <a:rPr lang="sv-SE" dirty="0"/>
              <a:t>och samlat ihop deras input! Men detta bör göras systematiskt av arbetsgivaren. </a:t>
            </a:r>
          </a:p>
        </p:txBody>
      </p:sp>
      <p:sp>
        <p:nvSpPr>
          <p:cNvPr id="4" name="Platshållare för bildnummer 3"/>
          <p:cNvSpPr>
            <a:spLocks noGrp="1"/>
          </p:cNvSpPr>
          <p:nvPr>
            <p:ph type="sldNum" sz="quarter" idx="5"/>
          </p:nvPr>
        </p:nvSpPr>
        <p:spPr/>
        <p:txBody>
          <a:bodyPr/>
          <a:lstStyle/>
          <a:p>
            <a:fld id="{D0B863A3-F6DA-432C-A68C-0B1EB56ED58E}" type="slidenum">
              <a:rPr lang="sv-SE" smtClean="0"/>
              <a:t>4</a:t>
            </a:fld>
            <a:endParaRPr lang="sv-SE"/>
          </a:p>
        </p:txBody>
      </p:sp>
    </p:spTree>
    <p:extLst>
      <p:ext uri="{BB962C8B-B14F-4D97-AF65-F5344CB8AC3E}">
        <p14:creationId xmlns:p14="http://schemas.microsoft.com/office/powerpoint/2010/main" val="3795069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defRPr/>
            </a:pPr>
            <a:r>
              <a:rPr lang="sv-SE" dirty="0"/>
              <a:t>Lägg in input från dialogen ni haft på er arbetsplats om detta innan mötet. Vilka är de största utmaningarna för er? Vad ligger bakom och finns förslag på lösningar? Diskutera tillsammans! Lägg gärna in fler bilder med er input.</a:t>
            </a: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5</a:t>
            </a:fld>
            <a:endParaRPr lang="sv-SE"/>
          </a:p>
        </p:txBody>
      </p:sp>
    </p:spTree>
    <p:extLst>
      <p:ext uri="{BB962C8B-B14F-4D97-AF65-F5344CB8AC3E}">
        <p14:creationId xmlns:p14="http://schemas.microsoft.com/office/powerpoint/2010/main" val="3628767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Hur jobbar arbetsgivaren med punkt 1-3 och hur deltar förtroendevalda i det arbetet? Säkerställ att det systematiska arbetsmiljöarbetet är igång och effektivt kan hantera de utmaningar som ni identifierat. Finns det brister? Har man långsiktiga planer för hur man attraherar och behåller kompetens genom goda arbetsförhållanden?</a:t>
            </a:r>
          </a:p>
        </p:txBody>
      </p:sp>
      <p:sp>
        <p:nvSpPr>
          <p:cNvPr id="4" name="Platshållare för bildnummer 3"/>
          <p:cNvSpPr>
            <a:spLocks noGrp="1"/>
          </p:cNvSpPr>
          <p:nvPr>
            <p:ph type="sldNum" sz="quarter" idx="5"/>
          </p:nvPr>
        </p:nvSpPr>
        <p:spPr/>
        <p:txBody>
          <a:bodyPr/>
          <a:lstStyle/>
          <a:p>
            <a:fld id="{D0B863A3-F6DA-432C-A68C-0B1EB56ED58E}" type="slidenum">
              <a:rPr lang="sv-SE" smtClean="0"/>
              <a:t>6</a:t>
            </a:fld>
            <a:endParaRPr lang="sv-SE"/>
          </a:p>
        </p:txBody>
      </p:sp>
    </p:spTree>
    <p:extLst>
      <p:ext uri="{BB962C8B-B14F-4D97-AF65-F5344CB8AC3E}">
        <p14:creationId xmlns:p14="http://schemas.microsoft.com/office/powerpoint/2010/main" val="3949281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Lista de förslag på lösningar som ni pratat om med medlemmarna. Vad behöver göras och hur följer nu upp tillsammans att det gjort? Ni kan t ex ta fram en åtgärdsplan för att komma igång med det systematiska arbetsmiljöarbetet. Läs mer på www.suntarbetsliv.se om det systematiska arbetsmiljöarbetet. Där finns även verktyg som kan hjälpa er att komma igång. Kom även överens om när ni ska följa  upp det ni kommit överens om.</a:t>
            </a:r>
          </a:p>
        </p:txBody>
      </p:sp>
      <p:sp>
        <p:nvSpPr>
          <p:cNvPr id="4" name="Platshållare för bildnummer 3"/>
          <p:cNvSpPr>
            <a:spLocks noGrp="1"/>
          </p:cNvSpPr>
          <p:nvPr>
            <p:ph type="sldNum" sz="quarter" idx="5"/>
          </p:nvPr>
        </p:nvSpPr>
        <p:spPr/>
        <p:txBody>
          <a:bodyPr/>
          <a:lstStyle/>
          <a:p>
            <a:fld id="{D0B863A3-F6DA-432C-A68C-0B1EB56ED58E}" type="slidenum">
              <a:rPr lang="sv-SE" smtClean="0"/>
              <a:t>7</a:t>
            </a:fld>
            <a:endParaRPr lang="sv-SE"/>
          </a:p>
        </p:txBody>
      </p:sp>
    </p:spTree>
    <p:extLst>
      <p:ext uri="{BB962C8B-B14F-4D97-AF65-F5344CB8AC3E}">
        <p14:creationId xmlns:p14="http://schemas.microsoft.com/office/powerpoint/2010/main" val="37823915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 blå.">
    <p:bg>
      <p:bgPr>
        <a:solidFill>
          <a:schemeClr val="accent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82605" y="367201"/>
            <a:ext cx="9717083" cy="1299773"/>
          </a:xfrm>
        </p:spPr>
        <p:txBody>
          <a:bodyPr anchor="t" anchorCtr="0"/>
          <a:lstStyle>
            <a:lvl1pPr algn="l">
              <a:defRPr lang="sv-SE" sz="4400" b="1" kern="1200" smtClean="0">
                <a:solidFill>
                  <a:schemeClr val="bg1"/>
                </a:solidFill>
                <a:latin typeface="Times New Roman" panose="02020603050405020304" pitchFamily="18" charset="0"/>
                <a:ea typeface="+mj-ea"/>
                <a:cs typeface="Times New Roman" panose="02020603050405020304" pitchFamily="18" charset="0"/>
              </a:defRPr>
            </a:lvl1p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lvl1pPr>
              <a:defRPr>
                <a:solidFill>
                  <a:schemeClr val="bg1"/>
                </a:solidFill>
              </a:defRPr>
            </a:lvl1pPr>
          </a:lstStyle>
          <a:p>
            <a:fld id="{67E164E2-73E5-415B-927E-A4017D9B40BE}" type="datetime1">
              <a:rPr lang="en-GB" smtClean="0"/>
              <a:t>24/03/2022</a:t>
            </a:fld>
            <a:endParaRPr lang="sv-SE"/>
          </a:p>
        </p:txBody>
      </p:sp>
      <p:sp>
        <p:nvSpPr>
          <p:cNvPr id="7" name="Platshållare för sidfot 6"/>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8" name="Platshållare för bildnummer 7"/>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10" name="Bildobjekt 9">
            <a:extLst>
              <a:ext uri="{FF2B5EF4-FFF2-40B4-BE49-F238E27FC236}">
                <a16:creationId xmlns:a16="http://schemas.microsoft.com/office/drawing/2014/main" id="{ED428175-A6C7-46A6-8CFC-655EC7A74A49}"/>
              </a:ext>
            </a:extLst>
          </p:cNvPr>
          <p:cNvPicPr>
            <a:picLocks noChangeAspect="1"/>
          </p:cNvPicPr>
          <p:nvPr userDrawn="1"/>
        </p:nvPicPr>
        <p:blipFill>
          <a:blip r:embed="rId2"/>
          <a:stretch>
            <a:fillRect/>
          </a:stretch>
        </p:blipFill>
        <p:spPr>
          <a:xfrm>
            <a:off x="10950694" y="6144717"/>
            <a:ext cx="1027457" cy="460797"/>
          </a:xfrm>
          <a:prstGeom prst="rect">
            <a:avLst/>
          </a:prstGeom>
        </p:spPr>
      </p:pic>
    </p:spTree>
    <p:extLst>
      <p:ext uri="{BB962C8B-B14F-4D97-AF65-F5344CB8AC3E}">
        <p14:creationId xmlns:p14="http://schemas.microsoft.com/office/powerpoint/2010/main" val="3125777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Innehåll.">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6F135C68-0AD8-490E-A6F8-E14CDE0E30CB}" type="datetime1">
              <a:rPr lang="en-GB" smtClean="0"/>
              <a:t>24/03/2022</a:t>
            </a:fld>
            <a:endParaRPr lang="sv-SE"/>
          </a:p>
        </p:txBody>
      </p:sp>
      <p:sp>
        <p:nvSpPr>
          <p:cNvPr id="6" name="Platshållare för sidfot 5"/>
          <p:cNvSpPr>
            <a:spLocks noGrp="1"/>
          </p:cNvSpPr>
          <p:nvPr>
            <p:ph type="ftr" sz="quarter" idx="11"/>
          </p:nvPr>
        </p:nvSpPr>
        <p:spPr/>
        <p:txBody>
          <a:bodyPr/>
          <a:lstStyle/>
          <a:p>
            <a:r>
              <a:rPr lang="sv-SE"/>
              <a:t>Dokumentnamn</a:t>
            </a:r>
          </a:p>
        </p:txBody>
      </p:sp>
      <p:sp>
        <p:nvSpPr>
          <p:cNvPr id="7" name="Platshållare för bildnummer 6"/>
          <p:cNvSpPr>
            <a:spLocks noGrp="1"/>
          </p:cNvSpPr>
          <p:nvPr>
            <p:ph type="sldNum" sz="quarter" idx="12"/>
          </p:nvPr>
        </p:nvSpPr>
        <p:spPr/>
        <p:txBody>
          <a:bodyPr/>
          <a:lstStyle/>
          <a:p>
            <a:fld id="{E8645303-2AAE-45D1-913A-B06AE6474513}" type="slidenum">
              <a:rPr lang="sv-SE" smtClean="0"/>
              <a:t>‹#›</a:t>
            </a:fld>
            <a:endParaRPr lang="sv-SE"/>
          </a:p>
        </p:txBody>
      </p:sp>
      <p:sp>
        <p:nvSpPr>
          <p:cNvPr id="9" name="Platshållare för innehåll 8"/>
          <p:cNvSpPr>
            <a:spLocks noGrp="1"/>
          </p:cNvSpPr>
          <p:nvPr>
            <p:ph sz="quarter" idx="15"/>
          </p:nvPr>
        </p:nvSpPr>
        <p:spPr>
          <a:xfrm>
            <a:off x="492125" y="368301"/>
            <a:ext cx="5496000" cy="5508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quarter" idx="16"/>
          </p:nvPr>
        </p:nvSpPr>
        <p:spPr>
          <a:xfrm>
            <a:off x="6215711" y="368619"/>
            <a:ext cx="5496000" cy="5508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807760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nehåll med bild höger.">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6F135C68-0AD8-490E-A6F8-E14CDE0E30CB}" type="datetime1">
              <a:rPr lang="en-GB" smtClean="0"/>
              <a:t>24/03/2022</a:t>
            </a:fld>
            <a:endParaRPr lang="sv-SE"/>
          </a:p>
        </p:txBody>
      </p:sp>
      <p:sp>
        <p:nvSpPr>
          <p:cNvPr id="6" name="Platshållare för sidfot 5"/>
          <p:cNvSpPr>
            <a:spLocks noGrp="1"/>
          </p:cNvSpPr>
          <p:nvPr>
            <p:ph type="ftr" sz="quarter" idx="11"/>
          </p:nvPr>
        </p:nvSpPr>
        <p:spPr/>
        <p:txBody>
          <a:bodyPr/>
          <a:lstStyle/>
          <a:p>
            <a:r>
              <a:rPr lang="sv-SE"/>
              <a:t>Dokumentnamn</a:t>
            </a:r>
          </a:p>
        </p:txBody>
      </p:sp>
      <p:sp>
        <p:nvSpPr>
          <p:cNvPr id="7" name="Platshållare för bildnummer 6"/>
          <p:cNvSpPr>
            <a:spLocks noGrp="1"/>
          </p:cNvSpPr>
          <p:nvPr>
            <p:ph type="sldNum" sz="quarter" idx="12"/>
          </p:nvPr>
        </p:nvSpPr>
        <p:spPr/>
        <p:txBody>
          <a:bodyPr/>
          <a:lstStyle/>
          <a:p>
            <a:fld id="{E8645303-2AAE-45D1-913A-B06AE6474513}" type="slidenum">
              <a:rPr lang="sv-SE" smtClean="0"/>
              <a:t>‹#›</a:t>
            </a:fld>
            <a:endParaRPr lang="sv-SE"/>
          </a:p>
        </p:txBody>
      </p:sp>
      <p:sp>
        <p:nvSpPr>
          <p:cNvPr id="9" name="Platshållare för innehåll 8"/>
          <p:cNvSpPr>
            <a:spLocks noGrp="1"/>
          </p:cNvSpPr>
          <p:nvPr>
            <p:ph sz="quarter" idx="15"/>
          </p:nvPr>
        </p:nvSpPr>
        <p:spPr>
          <a:xfrm>
            <a:off x="492125" y="368301"/>
            <a:ext cx="5496000" cy="5508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bild 2"/>
          <p:cNvSpPr>
            <a:spLocks noGrp="1"/>
          </p:cNvSpPr>
          <p:nvPr>
            <p:ph type="pic" sz="quarter" idx="16" hasCustomPrompt="1"/>
          </p:nvPr>
        </p:nvSpPr>
        <p:spPr>
          <a:xfrm>
            <a:off x="6215711" y="368619"/>
            <a:ext cx="5496000" cy="5508625"/>
          </a:xfrm>
          <a:solidFill>
            <a:schemeClr val="bg2"/>
          </a:solidFill>
        </p:spPr>
        <p:txBody>
          <a:bodyPr/>
          <a:lstStyle>
            <a:lvl1pPr marL="0" marR="0" indent="0" algn="l" defTabSz="685800" rtl="0" eaLnBrk="1" fontAlgn="auto" latinLnBrk="0" hangingPunct="1">
              <a:lnSpc>
                <a:spcPct val="100000"/>
              </a:lnSpc>
              <a:spcBef>
                <a:spcPts val="750"/>
              </a:spcBef>
              <a:spcAft>
                <a:spcPts val="0"/>
              </a:spcAft>
              <a:buClr>
                <a:schemeClr val="accent3"/>
              </a:buClr>
              <a:buSzPct val="90000"/>
              <a:buFontTx/>
              <a:buNone/>
              <a:tabLst/>
              <a:defRPr/>
            </a:lvl1pPr>
          </a:lstStyle>
          <a:p>
            <a:pPr marL="0" marR="0" lvl="0" indent="0" algn="l" defTabSz="685800" rtl="0" eaLnBrk="1" fontAlgn="auto" latinLnBrk="0" hangingPunct="1">
              <a:lnSpc>
                <a:spcPct val="100000"/>
              </a:lnSpc>
              <a:spcBef>
                <a:spcPts val="750"/>
              </a:spcBef>
              <a:spcAft>
                <a:spcPts val="0"/>
              </a:spcAft>
              <a:buClr>
                <a:schemeClr val="accent3"/>
              </a:buClr>
              <a:buSzPct val="90000"/>
              <a:buFontTx/>
              <a:buNone/>
              <a:tabLst/>
              <a:defRPr/>
            </a:pPr>
            <a:r>
              <a:rPr lang="sv-SE" sz="2000" dirty="0"/>
              <a:t>Infoga bild. Markera rutan du vill infoga en bild i. Välj startfliken och klicka sedan på </a:t>
            </a:r>
            <a:r>
              <a:rPr lang="sv-SE" sz="2000" dirty="0" err="1"/>
              <a:t>bildbank</a:t>
            </a:r>
            <a:r>
              <a:rPr lang="sv-SE" sz="2000" dirty="0"/>
              <a:t>. Välj bilden du önskar och den placeras i rutan.</a:t>
            </a:r>
          </a:p>
        </p:txBody>
      </p:sp>
    </p:spTree>
    <p:extLst>
      <p:ext uri="{BB962C8B-B14F-4D97-AF65-F5344CB8AC3E}">
        <p14:creationId xmlns:p14="http://schemas.microsoft.com/office/powerpoint/2010/main" val="4131803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nehåll med bild vänster.">
    <p:spTree>
      <p:nvGrpSpPr>
        <p:cNvPr id="1" name=""/>
        <p:cNvGrpSpPr/>
        <p:nvPr/>
      </p:nvGrpSpPr>
      <p:grpSpPr>
        <a:xfrm>
          <a:off x="0" y="0"/>
          <a:ext cx="0" cy="0"/>
          <a:chOff x="0" y="0"/>
          <a:chExt cx="0" cy="0"/>
        </a:xfrm>
      </p:grpSpPr>
      <p:sp>
        <p:nvSpPr>
          <p:cNvPr id="9" name="Platshållare för bild 8"/>
          <p:cNvSpPr>
            <a:spLocks noGrp="1"/>
          </p:cNvSpPr>
          <p:nvPr>
            <p:ph type="pic" sz="quarter" idx="13" hasCustomPrompt="1"/>
          </p:nvPr>
        </p:nvSpPr>
        <p:spPr>
          <a:xfrm>
            <a:off x="492125" y="368301"/>
            <a:ext cx="5496000" cy="5508625"/>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5" name="Platshållare för datum 4"/>
          <p:cNvSpPr>
            <a:spLocks noGrp="1"/>
          </p:cNvSpPr>
          <p:nvPr>
            <p:ph type="dt" sz="half" idx="10"/>
          </p:nvPr>
        </p:nvSpPr>
        <p:spPr/>
        <p:txBody>
          <a:bodyPr/>
          <a:lstStyle/>
          <a:p>
            <a:fld id="{4807F401-4ED7-4ED2-AFA0-05C55E32E53B}" type="datetime1">
              <a:rPr lang="en-GB" smtClean="0"/>
              <a:t>24/03/2022</a:t>
            </a:fld>
            <a:endParaRPr lang="sv-SE"/>
          </a:p>
        </p:txBody>
      </p:sp>
      <p:sp>
        <p:nvSpPr>
          <p:cNvPr id="6" name="Platshållare för sidfot 5"/>
          <p:cNvSpPr>
            <a:spLocks noGrp="1"/>
          </p:cNvSpPr>
          <p:nvPr>
            <p:ph type="ftr" sz="quarter" idx="11"/>
          </p:nvPr>
        </p:nvSpPr>
        <p:spPr/>
        <p:txBody>
          <a:bodyPr/>
          <a:lstStyle/>
          <a:p>
            <a:r>
              <a:rPr lang="sv-SE"/>
              <a:t>Dokumentnamn</a:t>
            </a:r>
          </a:p>
        </p:txBody>
      </p:sp>
      <p:sp>
        <p:nvSpPr>
          <p:cNvPr id="7" name="Platshållare för bildnummer 6"/>
          <p:cNvSpPr>
            <a:spLocks noGrp="1"/>
          </p:cNvSpPr>
          <p:nvPr>
            <p:ph type="sldNum" sz="quarter" idx="12"/>
          </p:nvPr>
        </p:nvSpPr>
        <p:spPr/>
        <p:txBody>
          <a:bodyPr/>
          <a:lstStyle/>
          <a:p>
            <a:fld id="{E8645303-2AAE-45D1-913A-B06AE6474513}" type="slidenum">
              <a:rPr lang="sv-SE" smtClean="0"/>
              <a:t>‹#›</a:t>
            </a:fld>
            <a:endParaRPr lang="sv-SE"/>
          </a:p>
        </p:txBody>
      </p:sp>
      <p:sp>
        <p:nvSpPr>
          <p:cNvPr id="3" name="Platshållare för innehåll 2"/>
          <p:cNvSpPr>
            <a:spLocks noGrp="1"/>
          </p:cNvSpPr>
          <p:nvPr>
            <p:ph sz="quarter" idx="14"/>
          </p:nvPr>
        </p:nvSpPr>
        <p:spPr>
          <a:xfrm>
            <a:off x="6215711" y="368619"/>
            <a:ext cx="5496000" cy="5508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849381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text och innehåll bild höger.">
    <p:spTree>
      <p:nvGrpSpPr>
        <p:cNvPr id="1" name=""/>
        <p:cNvGrpSpPr/>
        <p:nvPr/>
      </p:nvGrpSpPr>
      <p:grpSpPr>
        <a:xfrm>
          <a:off x="0" y="0"/>
          <a:ext cx="0" cy="0"/>
          <a:chOff x="0" y="0"/>
          <a:chExt cx="0" cy="0"/>
        </a:xfrm>
      </p:grpSpPr>
      <p:sp>
        <p:nvSpPr>
          <p:cNvPr id="7" name="Platshållare för bild 6"/>
          <p:cNvSpPr>
            <a:spLocks noGrp="1"/>
          </p:cNvSpPr>
          <p:nvPr>
            <p:ph type="pic" sz="quarter" idx="16" hasCustomPrompt="1"/>
          </p:nvPr>
        </p:nvSpPr>
        <p:spPr>
          <a:xfrm>
            <a:off x="4307839" y="2519046"/>
            <a:ext cx="7401600" cy="3357879"/>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4" name="Platshållare för datum 3"/>
          <p:cNvSpPr>
            <a:spLocks noGrp="1"/>
          </p:cNvSpPr>
          <p:nvPr>
            <p:ph type="dt" sz="half" idx="10"/>
          </p:nvPr>
        </p:nvSpPr>
        <p:spPr/>
        <p:txBody>
          <a:bodyPr/>
          <a:lstStyle/>
          <a:p>
            <a:fld id="{92E8B83E-161B-438B-9B1A-B8877FEA763B}" type="datetime1">
              <a:rPr lang="en-GB" smtClean="0"/>
              <a:t>24/03/2022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innehåll 7"/>
          <p:cNvSpPr>
            <a:spLocks noGrp="1"/>
          </p:cNvSpPr>
          <p:nvPr>
            <p:ph sz="quarter" idx="17"/>
          </p:nvPr>
        </p:nvSpPr>
        <p:spPr>
          <a:xfrm>
            <a:off x="489600" y="2519045"/>
            <a:ext cx="3552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347879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innehåll bild vänster.">
    <p:spTree>
      <p:nvGrpSpPr>
        <p:cNvPr id="1" name=""/>
        <p:cNvGrpSpPr/>
        <p:nvPr/>
      </p:nvGrpSpPr>
      <p:grpSpPr>
        <a:xfrm>
          <a:off x="0" y="0"/>
          <a:ext cx="0" cy="0"/>
          <a:chOff x="0" y="0"/>
          <a:chExt cx="0" cy="0"/>
        </a:xfrm>
      </p:grpSpPr>
      <p:sp>
        <p:nvSpPr>
          <p:cNvPr id="7" name="Platshållare för bild 6"/>
          <p:cNvSpPr>
            <a:spLocks noGrp="1"/>
          </p:cNvSpPr>
          <p:nvPr>
            <p:ph type="pic" sz="quarter" idx="16" hasCustomPrompt="1"/>
          </p:nvPr>
        </p:nvSpPr>
        <p:spPr>
          <a:xfrm>
            <a:off x="489600" y="2519046"/>
            <a:ext cx="7401600" cy="3357879"/>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4" name="Platshållare för datum 3"/>
          <p:cNvSpPr>
            <a:spLocks noGrp="1"/>
          </p:cNvSpPr>
          <p:nvPr>
            <p:ph type="dt" sz="half" idx="10"/>
          </p:nvPr>
        </p:nvSpPr>
        <p:spPr/>
        <p:txBody>
          <a:bodyPr/>
          <a:lstStyle/>
          <a:p>
            <a:fld id="{92E8B83E-161B-438B-9B1A-B8877FEA763B}" type="datetime1">
              <a:rPr lang="en-GB" smtClean="0"/>
              <a:t>24/03/2022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innehåll 7"/>
          <p:cNvSpPr>
            <a:spLocks noGrp="1"/>
          </p:cNvSpPr>
          <p:nvPr>
            <p:ph sz="quarter" idx="17"/>
          </p:nvPr>
        </p:nvSpPr>
        <p:spPr>
          <a:xfrm>
            <a:off x="8161331" y="2519045"/>
            <a:ext cx="3552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4078940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nehåll och text.">
    <p:spTree>
      <p:nvGrpSpPr>
        <p:cNvPr id="1" name=""/>
        <p:cNvGrpSpPr/>
        <p:nvPr/>
      </p:nvGrpSpPr>
      <p:grpSpPr>
        <a:xfrm>
          <a:off x="0" y="0"/>
          <a:ext cx="0" cy="0"/>
          <a:chOff x="0" y="0"/>
          <a:chExt cx="0" cy="0"/>
        </a:xfrm>
      </p:grpSpPr>
      <p:sp>
        <p:nvSpPr>
          <p:cNvPr id="2" name="Rubrik 1"/>
          <p:cNvSpPr>
            <a:spLocks noGrp="1"/>
          </p:cNvSpPr>
          <p:nvPr>
            <p:ph type="title"/>
          </p:nvPr>
        </p:nvSpPr>
        <p:spPr>
          <a:xfrm>
            <a:off x="8157843" y="365126"/>
            <a:ext cx="3552000" cy="1461600"/>
          </a:xfrm>
        </p:spPr>
        <p:txBody>
          <a:bodyPr/>
          <a:lstStyle>
            <a:lvl1pPr algn="l">
              <a:lnSpc>
                <a:spcPts val="2900"/>
              </a:lnSpc>
              <a:defRPr sz="2600"/>
            </a:lvl1p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4C741692-94D9-45A1-94B8-F1A1862B9E91}" type="datetime1">
              <a:rPr lang="en-GB" smtClean="0"/>
              <a:t>24/03/2022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9" name="Platshållare för text 8"/>
          <p:cNvSpPr>
            <a:spLocks noGrp="1"/>
          </p:cNvSpPr>
          <p:nvPr>
            <p:ph type="body" sz="quarter" idx="17"/>
          </p:nvPr>
        </p:nvSpPr>
        <p:spPr>
          <a:xfrm>
            <a:off x="8157843" y="1828883"/>
            <a:ext cx="3552000" cy="404804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innehåll 7"/>
          <p:cNvSpPr>
            <a:spLocks noGrp="1"/>
          </p:cNvSpPr>
          <p:nvPr>
            <p:ph sz="quarter" idx="18"/>
          </p:nvPr>
        </p:nvSpPr>
        <p:spPr>
          <a:xfrm>
            <a:off x="487679" y="367201"/>
            <a:ext cx="7401600" cy="550972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527184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ild helsida.">
    <p:bg bwMode="gray">
      <p:bgPr>
        <a:solidFill>
          <a:schemeClr val="bg2"/>
        </a:solidFill>
        <a:effectLst/>
      </p:bgPr>
    </p:bg>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solidFill>
                  <a:schemeClr val="bg1"/>
                </a:solidFill>
              </a:defRPr>
            </a:lvl1pPr>
          </a:lstStyle>
          <a:p>
            <a:fld id="{E7166AB5-40BF-4C72-A67A-80A97957D587}" type="datetime1">
              <a:rPr lang="en-GB" smtClean="0"/>
              <a:t>24/03/2022</a:t>
            </a:fld>
            <a:endParaRPr lang="sv-SE"/>
          </a:p>
        </p:txBody>
      </p:sp>
      <p:sp>
        <p:nvSpPr>
          <p:cNvPr id="3" name="Platshållare för sidfot 2"/>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11" name="Platshållare för bildnummer 10"/>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sp>
        <p:nvSpPr>
          <p:cNvPr id="9" name="textruta 8"/>
          <p:cNvSpPr txBox="1"/>
          <p:nvPr userDrawn="1"/>
        </p:nvSpPr>
        <p:spPr>
          <a:xfrm>
            <a:off x="-2199342" y="4619619"/>
            <a:ext cx="2127617" cy="1569660"/>
          </a:xfrm>
          <a:prstGeom prst="rect">
            <a:avLst/>
          </a:prstGeom>
          <a:solidFill>
            <a:schemeClr val="bg1"/>
          </a:solidFill>
        </p:spPr>
        <p:txBody>
          <a:bodyPr wrap="square" rtlCol="0">
            <a:spAutoFit/>
          </a:bodyPr>
          <a:lstStyle/>
          <a:p>
            <a:pPr>
              <a:lnSpc>
                <a:spcPct val="100000"/>
              </a:lnSpc>
            </a:pPr>
            <a:r>
              <a:rPr lang="sv-SE" sz="1200" b="1" dirty="0">
                <a:latin typeface="Arial" panose="020B0604020202020204" pitchFamily="34" charset="0"/>
                <a:cs typeface="Arial" panose="020B0604020202020204" pitchFamily="34" charset="0"/>
              </a:rPr>
              <a:t>Denna sida är för bakgrundsbild.</a:t>
            </a:r>
          </a:p>
          <a:p>
            <a:pPr>
              <a:lnSpc>
                <a:spcPct val="100000"/>
              </a:lnSpc>
            </a:pPr>
            <a:r>
              <a:rPr lang="sv-SE" sz="1200" dirty="0">
                <a:latin typeface="Arial" panose="020B0604020202020204" pitchFamily="34" charset="0"/>
                <a:cs typeface="Arial" panose="020B0604020202020204" pitchFamily="34" charset="0"/>
              </a:rPr>
              <a:t>För att välja bild: </a:t>
            </a:r>
            <a:br>
              <a:rPr lang="sv-SE" sz="1200" dirty="0">
                <a:latin typeface="Arial" panose="020B0604020202020204" pitchFamily="34" charset="0"/>
                <a:cs typeface="Arial" panose="020B0604020202020204" pitchFamily="34" charset="0"/>
              </a:rPr>
            </a:br>
            <a:r>
              <a:rPr lang="sv-SE" sz="1200" dirty="0">
                <a:latin typeface="Arial" panose="020B0604020202020204" pitchFamily="34" charset="0"/>
                <a:cs typeface="Arial" panose="020B0604020202020204" pitchFamily="34" charset="0"/>
              </a:rPr>
              <a:t>Gå till startfliken och tryck på bildbank. Längst ner hittar du mappen bakgrund. Välj en bakgrunds-bild som passar din presentation. </a:t>
            </a:r>
          </a:p>
        </p:txBody>
      </p:sp>
      <p:pic>
        <p:nvPicPr>
          <p:cNvPr id="7" name="Bildobjekt 6">
            <a:extLst>
              <a:ext uri="{FF2B5EF4-FFF2-40B4-BE49-F238E27FC236}">
                <a16:creationId xmlns:a16="http://schemas.microsoft.com/office/drawing/2014/main" id="{90F3D597-B68D-46CE-B23E-EFB662B075C8}"/>
              </a:ext>
            </a:extLst>
          </p:cNvPr>
          <p:cNvPicPr>
            <a:picLocks noChangeAspect="1"/>
          </p:cNvPicPr>
          <p:nvPr userDrawn="1"/>
        </p:nvPicPr>
        <p:blipFill>
          <a:blip r:embed="rId2"/>
          <a:stretch>
            <a:fillRect/>
          </a:stretch>
        </p:blipFill>
        <p:spPr>
          <a:xfrm>
            <a:off x="10950694" y="6144717"/>
            <a:ext cx="1027457" cy="460797"/>
          </a:xfrm>
          <a:prstGeom prst="rect">
            <a:avLst/>
          </a:prstGeom>
        </p:spPr>
      </p:pic>
    </p:spTree>
    <p:extLst>
      <p:ext uri="{BB962C8B-B14F-4D97-AF65-F5344CB8AC3E}">
        <p14:creationId xmlns:p14="http://schemas.microsoft.com/office/powerpoint/2010/main" val="3797329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ld helsida med ram.">
    <p:bg>
      <p:bgPr>
        <a:solidFill>
          <a:schemeClr val="bg1"/>
        </a:solidFill>
        <a:effectLst/>
      </p:bgPr>
    </p:bg>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4FA7D033-E84D-4E84-B9C5-B8A4B4E572E0}" type="datetime1">
              <a:rPr lang="en-GB" smtClean="0"/>
              <a:t>24/03/2022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bild 7"/>
          <p:cNvSpPr>
            <a:spLocks noGrp="1"/>
          </p:cNvSpPr>
          <p:nvPr>
            <p:ph type="pic" sz="quarter" idx="13" hasCustomPrompt="1"/>
          </p:nvPr>
        </p:nvSpPr>
        <p:spPr>
          <a:xfrm>
            <a:off x="487677" y="367200"/>
            <a:ext cx="11232000" cy="5366849"/>
          </a:xfrm>
          <a:solidFill>
            <a:schemeClr val="bg2"/>
          </a:solidFill>
        </p:spPr>
        <p:txBody>
          <a:bodyPr/>
          <a:lstStyle>
            <a:lvl1pPr marL="0" indent="0">
              <a:buNone/>
              <a:defRPr baseline="0"/>
            </a:lvl1pPr>
          </a:lstStyle>
          <a:p>
            <a:r>
              <a:rPr lang="sv-SE" sz="1600" dirty="0"/>
              <a:t>Infoga bild. Markera rutan du vill infoga en bild i. Välj startfliken och klicka sedan på bildbank. Välj bilden du önskar och den placeras i rutan.</a:t>
            </a:r>
          </a:p>
        </p:txBody>
      </p:sp>
    </p:spTree>
    <p:extLst>
      <p:ext uri="{BB962C8B-B14F-4D97-AF65-F5344CB8AC3E}">
        <p14:creationId xmlns:p14="http://schemas.microsoft.com/office/powerpoint/2010/main" val="21912826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Tom.">
    <p:bg>
      <p:bgPr>
        <a:solidFill>
          <a:schemeClr val="accent1"/>
        </a:solidFill>
        <a:effectLst/>
      </p:bgPr>
    </p:bg>
    <p:spTree>
      <p:nvGrpSpPr>
        <p:cNvPr id="1" name=""/>
        <p:cNvGrpSpPr/>
        <p:nvPr/>
      </p:nvGrpSpPr>
      <p:grpSpPr>
        <a:xfrm>
          <a:off x="0" y="0"/>
          <a:ext cx="0" cy="0"/>
          <a:chOff x="0" y="0"/>
          <a:chExt cx="0" cy="0"/>
        </a:xfrm>
      </p:grpSpPr>
      <p:sp>
        <p:nvSpPr>
          <p:cNvPr id="8" name="Platshållare för datum 7"/>
          <p:cNvSpPr>
            <a:spLocks noGrp="1"/>
          </p:cNvSpPr>
          <p:nvPr>
            <p:ph type="dt" sz="half" idx="10"/>
          </p:nvPr>
        </p:nvSpPr>
        <p:spPr/>
        <p:txBody>
          <a:bodyPr/>
          <a:lstStyle>
            <a:lvl1pPr>
              <a:defRPr>
                <a:solidFill>
                  <a:schemeClr val="bg1"/>
                </a:solidFill>
              </a:defRPr>
            </a:lvl1pPr>
          </a:lstStyle>
          <a:p>
            <a:fld id="{1D3A614E-C1F1-4CC0-90AC-AB1A833CDE21}" type="datetime1">
              <a:rPr lang="en-GB" smtClean="0"/>
              <a:t>24/03/2022</a:t>
            </a:fld>
            <a:endParaRPr lang="sv-SE"/>
          </a:p>
        </p:txBody>
      </p:sp>
      <p:sp>
        <p:nvSpPr>
          <p:cNvPr id="9" name="Platshållare för sidfot 8"/>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10" name="Platshållare för bildnummer 9"/>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6" name="Bildobjekt 5">
            <a:extLst>
              <a:ext uri="{FF2B5EF4-FFF2-40B4-BE49-F238E27FC236}">
                <a16:creationId xmlns:a16="http://schemas.microsoft.com/office/drawing/2014/main" id="{E5D7473B-1A76-4508-B871-2212916F4FEB}"/>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50694" y="6144717"/>
            <a:ext cx="1027457" cy="460797"/>
          </a:xfrm>
          <a:prstGeom prst="rect">
            <a:avLst/>
          </a:prstGeom>
          <a:noFill/>
          <a:ln>
            <a:noFill/>
          </a:ln>
        </p:spPr>
      </p:pic>
    </p:spTree>
    <p:extLst>
      <p:ext uri="{BB962C8B-B14F-4D97-AF65-F5344CB8AC3E}">
        <p14:creationId xmlns:p14="http://schemas.microsoft.com/office/powerpoint/2010/main" val="3123007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 Vit.">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DB5C566A-82B4-452F-A491-F674ECDDE424}" type="datetime1">
              <a:rPr lang="en-GB" smtClean="0"/>
              <a:t>24/03/2022</a:t>
            </a:fld>
            <a:endParaRPr lang="sv-SE"/>
          </a:p>
        </p:txBody>
      </p:sp>
      <p:sp>
        <p:nvSpPr>
          <p:cNvPr id="7" name="Platshållare för sidfot 6"/>
          <p:cNvSpPr>
            <a:spLocks noGrp="1"/>
          </p:cNvSpPr>
          <p:nvPr>
            <p:ph type="ftr" sz="quarter" idx="11"/>
          </p:nvPr>
        </p:nvSpPr>
        <p:spPr/>
        <p:txBody>
          <a:bodyPr/>
          <a:lstStyle/>
          <a:p>
            <a:r>
              <a:rPr lang="sv-SE"/>
              <a:t>Dokumentnamn</a:t>
            </a:r>
            <a:endParaRPr lang="sv-SE" dirty="0"/>
          </a:p>
        </p:txBody>
      </p:sp>
      <p:sp>
        <p:nvSpPr>
          <p:cNvPr id="9" name="Platshållare för bildnummer 8"/>
          <p:cNvSpPr>
            <a:spLocks noGrp="1"/>
          </p:cNvSpPr>
          <p:nvPr>
            <p:ph type="sldNum" sz="quarter" idx="12"/>
          </p:nvPr>
        </p:nvSpPr>
        <p:spPr/>
        <p:txBody>
          <a:bodyPr/>
          <a:lstStyle/>
          <a:p>
            <a:fld id="{E8645303-2AAE-45D1-913A-B06AE6474513}" type="slidenum">
              <a:rPr lang="sv-SE" smtClean="0"/>
              <a:pPr/>
              <a:t>‹#›</a:t>
            </a:fld>
            <a:endParaRPr lang="sv-SE"/>
          </a:p>
        </p:txBody>
      </p:sp>
      <p:sp>
        <p:nvSpPr>
          <p:cNvPr id="4" name="Rubrik 3"/>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1211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Rubrikbild - Lila.">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82605" y="367201"/>
            <a:ext cx="9717083" cy="1299773"/>
          </a:xfrm>
        </p:spPr>
        <p:txBody>
          <a:bodyPr anchor="t" anchorCtr="0"/>
          <a:lstStyle>
            <a:lvl1pPr algn="l">
              <a:defRPr lang="sv-SE" sz="4400" b="1" kern="1200" smtClean="0">
                <a:solidFill>
                  <a:schemeClr val="bg1"/>
                </a:solidFill>
                <a:latin typeface="Times New Roman" panose="02020603050405020304" pitchFamily="18" charset="0"/>
                <a:ea typeface="+mj-ea"/>
                <a:cs typeface="Times New Roman" panose="02020603050405020304" pitchFamily="18" charset="0"/>
              </a:defRPr>
            </a:lvl1p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lvl1pPr>
              <a:defRPr>
                <a:solidFill>
                  <a:schemeClr val="bg1"/>
                </a:solidFill>
              </a:defRPr>
            </a:lvl1pPr>
          </a:lstStyle>
          <a:p>
            <a:fld id="{E7080E2E-9FE7-4C82-9A4A-29573AB0D2F6}" type="datetime1">
              <a:rPr lang="en-GB" smtClean="0"/>
              <a:t>24/03/2022</a:t>
            </a:fld>
            <a:endParaRPr lang="sv-SE"/>
          </a:p>
        </p:txBody>
      </p:sp>
      <p:sp>
        <p:nvSpPr>
          <p:cNvPr id="7" name="Platshållare för sidfot 6"/>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8" name="Platshållare för bildnummer 7"/>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9" name="Bildobjekt 8">
            <a:extLst>
              <a:ext uri="{FF2B5EF4-FFF2-40B4-BE49-F238E27FC236}">
                <a16:creationId xmlns:a16="http://schemas.microsoft.com/office/drawing/2014/main" id="{D60DE454-0696-4909-B2A2-FC9093596CE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50694" y="6144717"/>
            <a:ext cx="1027457" cy="460797"/>
          </a:xfrm>
          <a:prstGeom prst="rect">
            <a:avLst/>
          </a:prstGeom>
          <a:noFill/>
          <a:ln>
            <a:noFill/>
          </a:ln>
        </p:spPr>
      </p:pic>
    </p:spTree>
    <p:extLst>
      <p:ext uri="{BB962C8B-B14F-4D97-AF65-F5344CB8AC3E}">
        <p14:creationId xmlns:p14="http://schemas.microsoft.com/office/powerpoint/2010/main" val="94326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Rubrikbild - Grå.">
    <p:bg>
      <p:bgPr>
        <a:solidFill>
          <a:schemeClr val="bg2"/>
        </a:solidFill>
        <a:effectLst/>
      </p:bgPr>
    </p:bg>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lvl1pPr>
              <a:defRPr>
                <a:solidFill>
                  <a:schemeClr val="tx1"/>
                </a:solidFill>
              </a:defRPr>
            </a:lvl1pPr>
          </a:lstStyle>
          <a:p>
            <a:fld id="{787F9C54-A53C-4692-8ED6-F0A163EC5131}" type="datetime1">
              <a:rPr lang="en-GB" smtClean="0"/>
              <a:pPr/>
              <a:t>24/03/2022</a:t>
            </a:fld>
            <a:endParaRPr lang="sv-SE"/>
          </a:p>
        </p:txBody>
      </p:sp>
      <p:sp>
        <p:nvSpPr>
          <p:cNvPr id="11" name="Platshållare för sidfot 10"/>
          <p:cNvSpPr>
            <a:spLocks noGrp="1"/>
          </p:cNvSpPr>
          <p:nvPr>
            <p:ph type="ftr" sz="quarter" idx="11"/>
          </p:nvPr>
        </p:nvSpPr>
        <p:spPr/>
        <p:txBody>
          <a:bodyPr/>
          <a:lstStyle>
            <a:lvl1pPr>
              <a:defRPr>
                <a:solidFill>
                  <a:schemeClr val="tx1"/>
                </a:solidFill>
              </a:defRPr>
            </a:lvl1pPr>
          </a:lstStyle>
          <a:p>
            <a:r>
              <a:rPr lang="sv-SE"/>
              <a:t>Dokumentnamn</a:t>
            </a:r>
            <a:endParaRPr lang="sv-SE" dirty="0"/>
          </a:p>
        </p:txBody>
      </p:sp>
      <p:sp>
        <p:nvSpPr>
          <p:cNvPr id="12" name="Platshållare för bildnummer 11"/>
          <p:cNvSpPr>
            <a:spLocks noGrp="1"/>
          </p:cNvSpPr>
          <p:nvPr>
            <p:ph type="sldNum" sz="quarter" idx="12"/>
          </p:nvPr>
        </p:nvSpPr>
        <p:spPr/>
        <p:txBody>
          <a:bodyPr/>
          <a:lstStyle>
            <a:lvl1pPr>
              <a:defRPr>
                <a:solidFill>
                  <a:schemeClr val="tx1"/>
                </a:solidFill>
              </a:defRPr>
            </a:lvl1pPr>
          </a:lstStyle>
          <a:p>
            <a:fld id="{E8645303-2AAE-45D1-913A-B06AE6474513}" type="slidenum">
              <a:rPr lang="sv-SE" smtClean="0"/>
              <a:pPr/>
              <a:t>‹#›</a:t>
            </a:fld>
            <a:endParaRPr lang="sv-SE"/>
          </a:p>
        </p:txBody>
      </p:sp>
      <p:sp>
        <p:nvSpPr>
          <p:cNvPr id="4" name="Rubrik 3"/>
          <p:cNvSpPr>
            <a:spLocks noGrp="1"/>
          </p:cNvSpPr>
          <p:nvPr>
            <p:ph type="title"/>
          </p:nvPr>
        </p:nvSpPr>
        <p:spPr/>
        <p:txBody>
          <a:bodyPr/>
          <a:lstStyle/>
          <a:p>
            <a:r>
              <a:rPr lang="sv-SE"/>
              <a:t>Klicka här för att ändra mall för rubrikformat</a:t>
            </a:r>
          </a:p>
        </p:txBody>
      </p:sp>
      <p:pic>
        <p:nvPicPr>
          <p:cNvPr id="7" name="Bildobjekt 6">
            <a:extLst>
              <a:ext uri="{FF2B5EF4-FFF2-40B4-BE49-F238E27FC236}">
                <a16:creationId xmlns:a16="http://schemas.microsoft.com/office/drawing/2014/main" id="{88526877-F5AB-4A4C-811D-B051B13C876B}"/>
              </a:ext>
            </a:extLst>
          </p:cNvPr>
          <p:cNvPicPr>
            <a:picLocks noChangeAspect="1"/>
          </p:cNvPicPr>
          <p:nvPr userDrawn="1"/>
        </p:nvPicPr>
        <p:blipFill>
          <a:blip r:embed="rId2"/>
          <a:stretch>
            <a:fillRect/>
          </a:stretch>
        </p:blipFill>
        <p:spPr>
          <a:xfrm>
            <a:off x="10950694" y="6144717"/>
            <a:ext cx="1027457" cy="460800"/>
          </a:xfrm>
          <a:prstGeom prst="rect">
            <a:avLst/>
          </a:prstGeom>
        </p:spPr>
      </p:pic>
    </p:spTree>
    <p:extLst>
      <p:ext uri="{BB962C8B-B14F-4D97-AF65-F5344CB8AC3E}">
        <p14:creationId xmlns:p14="http://schemas.microsoft.com/office/powerpoint/2010/main" val="50784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B361D88C-5FD5-4009-95CE-B1B452696D3A}" type="datetime1">
              <a:rPr lang="en-GB" smtClean="0"/>
              <a:t>24/03/2022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7" name="Platshållare för innehåll 6"/>
          <p:cNvSpPr>
            <a:spLocks noGrp="1"/>
          </p:cNvSpPr>
          <p:nvPr>
            <p:ph sz="quarter" idx="13"/>
          </p:nvPr>
        </p:nvSpPr>
        <p:spPr>
          <a:xfrm>
            <a:off x="492127" y="2519045"/>
            <a:ext cx="9707561"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53196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tre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1D29B665-A36A-42B8-BFE4-06B47C7189A7}" type="datetime1">
              <a:rPr lang="en-GB" smtClean="0"/>
              <a:t>24/03/2022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3" name="Rubrik 2"/>
          <p:cNvSpPr>
            <a:spLocks noGrp="1"/>
          </p:cNvSpPr>
          <p:nvPr>
            <p:ph type="title"/>
          </p:nvPr>
        </p:nvSpPr>
        <p:spPr/>
        <p:txBody>
          <a:bodyPr/>
          <a:lstStyle/>
          <a:p>
            <a:r>
              <a:rPr lang="sv-SE"/>
              <a:t>Klicka här för att ändra mall för rubrikformat</a:t>
            </a:r>
          </a:p>
        </p:txBody>
      </p:sp>
      <p:sp>
        <p:nvSpPr>
          <p:cNvPr id="8" name="Platshållare för innehåll 7"/>
          <p:cNvSpPr>
            <a:spLocks noGrp="1"/>
          </p:cNvSpPr>
          <p:nvPr>
            <p:ph sz="quarter" idx="19"/>
          </p:nvPr>
        </p:nvSpPr>
        <p:spPr>
          <a:xfrm>
            <a:off x="492127" y="2519205"/>
            <a:ext cx="3580800" cy="335772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10"/>
          <p:cNvSpPr>
            <a:spLocks noGrp="1"/>
          </p:cNvSpPr>
          <p:nvPr>
            <p:ph sz="quarter" idx="20"/>
          </p:nvPr>
        </p:nvSpPr>
        <p:spPr>
          <a:xfrm>
            <a:off x="4314720" y="2519205"/>
            <a:ext cx="3580800" cy="335772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5" name="Platshållare för innehåll 14"/>
          <p:cNvSpPr>
            <a:spLocks noGrp="1"/>
          </p:cNvSpPr>
          <p:nvPr>
            <p:ph sz="quarter" idx="21"/>
          </p:nvPr>
        </p:nvSpPr>
        <p:spPr>
          <a:xfrm>
            <a:off x="8137313" y="2519205"/>
            <a:ext cx="3580800" cy="335772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22158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med två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A2CEC977-2A0B-4053-8D31-014D1E4F8369}" type="datetime1">
              <a:rPr lang="en-GB" smtClean="0"/>
              <a:t>24/03/2022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3" name="Rubrik 2"/>
          <p:cNvSpPr>
            <a:spLocks noGrp="1"/>
          </p:cNvSpPr>
          <p:nvPr>
            <p:ph type="title"/>
          </p:nvPr>
        </p:nvSpPr>
        <p:spPr/>
        <p:txBody>
          <a:bodyPr/>
          <a:lstStyle/>
          <a:p>
            <a:r>
              <a:rPr lang="sv-SE"/>
              <a:t>Klicka här för att ändra mall för rubrikformat</a:t>
            </a:r>
          </a:p>
        </p:txBody>
      </p:sp>
      <p:sp>
        <p:nvSpPr>
          <p:cNvPr id="10" name="Platshållare för innehåll 9"/>
          <p:cNvSpPr>
            <a:spLocks noGrp="1"/>
          </p:cNvSpPr>
          <p:nvPr>
            <p:ph sz="quarter" idx="18"/>
          </p:nvPr>
        </p:nvSpPr>
        <p:spPr>
          <a:xfrm>
            <a:off x="492127" y="2519045"/>
            <a:ext cx="5496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innehåll 12"/>
          <p:cNvSpPr>
            <a:spLocks noGrp="1"/>
          </p:cNvSpPr>
          <p:nvPr>
            <p:ph sz="quarter" idx="19"/>
          </p:nvPr>
        </p:nvSpPr>
        <p:spPr>
          <a:xfrm>
            <a:off x="6215711" y="2519363"/>
            <a:ext cx="5496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53666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bild höger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A2CEC977-2A0B-4053-8D31-014D1E4F8369}" type="datetime1">
              <a:rPr lang="en-GB" smtClean="0"/>
              <a:t>24/03/2022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innehåll 7"/>
          <p:cNvSpPr>
            <a:spLocks noGrp="1"/>
          </p:cNvSpPr>
          <p:nvPr>
            <p:ph sz="quarter" idx="18"/>
          </p:nvPr>
        </p:nvSpPr>
        <p:spPr>
          <a:xfrm>
            <a:off x="492127" y="2519045"/>
            <a:ext cx="5496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bild 9"/>
          <p:cNvSpPr>
            <a:spLocks noGrp="1"/>
          </p:cNvSpPr>
          <p:nvPr>
            <p:ph type="pic" sz="quarter" idx="19" hasCustomPrompt="1"/>
          </p:nvPr>
        </p:nvSpPr>
        <p:spPr>
          <a:xfrm>
            <a:off x="6215711" y="2519363"/>
            <a:ext cx="5496000" cy="3357880"/>
          </a:xfrm>
          <a:solidFill>
            <a:schemeClr val="bg2"/>
          </a:solidFill>
        </p:spPr>
        <p:txBody>
          <a:bodyPr/>
          <a:lstStyle>
            <a:lvl1pPr marL="0" marR="0" indent="0" algn="l" defTabSz="685800" rtl="0" eaLnBrk="1" fontAlgn="auto" latinLnBrk="0" hangingPunct="1">
              <a:lnSpc>
                <a:spcPct val="100000"/>
              </a:lnSpc>
              <a:spcBef>
                <a:spcPts val="750"/>
              </a:spcBef>
              <a:spcAft>
                <a:spcPts val="0"/>
              </a:spcAft>
              <a:buClr>
                <a:schemeClr val="accent3"/>
              </a:buClr>
              <a:buSzPct val="90000"/>
              <a:buFontTx/>
              <a:buNone/>
              <a:tabLst/>
              <a:defRPr/>
            </a:lvl1pPr>
          </a:lstStyle>
          <a:p>
            <a:pPr marL="0" marR="0" lvl="0" indent="0" algn="l" defTabSz="685800" rtl="0" eaLnBrk="1" fontAlgn="auto" latinLnBrk="0" hangingPunct="1">
              <a:lnSpc>
                <a:spcPct val="100000"/>
              </a:lnSpc>
              <a:spcBef>
                <a:spcPts val="750"/>
              </a:spcBef>
              <a:spcAft>
                <a:spcPts val="0"/>
              </a:spcAft>
              <a:buClr>
                <a:schemeClr val="accent3"/>
              </a:buClr>
              <a:buSzPct val="90000"/>
              <a:buFontTx/>
              <a:buNone/>
              <a:tabLst/>
              <a:defRPr/>
            </a:pPr>
            <a:r>
              <a:rPr lang="sv-SE" sz="2000" dirty="0"/>
              <a:t>Infoga bild. Markera rutan du vill infoga en bild i. Välj startfliken och klicka sedan på </a:t>
            </a:r>
            <a:r>
              <a:rPr lang="sv-SE" sz="2000" dirty="0" err="1"/>
              <a:t>bildbank</a:t>
            </a:r>
            <a:r>
              <a:rPr lang="sv-SE" sz="2000" dirty="0"/>
              <a:t>. Välj bilden du önskar och den placeras i rutan.</a:t>
            </a:r>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279107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bild vänster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E58E5F30-125E-4857-A9C0-7CD0A31D2BFE}" type="datetime1">
              <a:rPr lang="en-GB" smtClean="0"/>
              <a:t>24/03/2022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7" name="Platshållare för bild 6"/>
          <p:cNvSpPr>
            <a:spLocks noGrp="1"/>
          </p:cNvSpPr>
          <p:nvPr>
            <p:ph type="pic" sz="quarter" idx="16" hasCustomPrompt="1"/>
          </p:nvPr>
        </p:nvSpPr>
        <p:spPr>
          <a:xfrm>
            <a:off x="492127" y="2519045"/>
            <a:ext cx="5496000" cy="3357880"/>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8" name="Platshållare för innehåll 7"/>
          <p:cNvSpPr>
            <a:spLocks noGrp="1"/>
          </p:cNvSpPr>
          <p:nvPr>
            <p:ph sz="quarter" idx="17"/>
          </p:nvPr>
        </p:nvSpPr>
        <p:spPr>
          <a:xfrm>
            <a:off x="6215711" y="2519363"/>
            <a:ext cx="5496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2601512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82605" y="365126"/>
            <a:ext cx="9717083" cy="1299772"/>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492126" y="2519046"/>
            <a:ext cx="9707562" cy="3343873"/>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82600" y="6237031"/>
            <a:ext cx="1200000" cy="144000"/>
          </a:xfrm>
          <a:prstGeom prst="rect">
            <a:avLst/>
          </a:prstGeom>
        </p:spPr>
        <p:txBody>
          <a:bodyPr vert="horz" lIns="0" tIns="0" rIns="0" bIns="0" rtlCol="0" anchor="ctr"/>
          <a:lstStyle>
            <a:lvl1pPr algn="l">
              <a:lnSpc>
                <a:spcPct val="100000"/>
              </a:lnSpc>
              <a:defRPr sz="1000" b="1">
                <a:solidFill>
                  <a:schemeClr val="tx1"/>
                </a:solidFill>
                <a:latin typeface="Arial" panose="020B0604020202020204" pitchFamily="34" charset="0"/>
                <a:cs typeface="Arial" panose="020B0604020202020204" pitchFamily="34" charset="0"/>
              </a:defRPr>
            </a:lvl1pPr>
          </a:lstStyle>
          <a:p>
            <a:fld id="{C860D557-8C78-4396-8E76-5AC33502253C}" type="datetime1">
              <a:rPr lang="en-GB" smtClean="0"/>
              <a:pPr/>
              <a:t>24/03/2022</a:t>
            </a:fld>
            <a:endParaRPr lang="sv-SE"/>
          </a:p>
        </p:txBody>
      </p:sp>
      <p:sp>
        <p:nvSpPr>
          <p:cNvPr id="5" name="Platshållare för sidfot 4"/>
          <p:cNvSpPr>
            <a:spLocks noGrp="1"/>
          </p:cNvSpPr>
          <p:nvPr>
            <p:ph type="ftr" sz="quarter" idx="3"/>
          </p:nvPr>
        </p:nvSpPr>
        <p:spPr>
          <a:xfrm>
            <a:off x="482600" y="6072004"/>
            <a:ext cx="4114800" cy="144000"/>
          </a:xfrm>
          <a:prstGeom prst="rect">
            <a:avLst/>
          </a:prstGeom>
        </p:spPr>
        <p:txBody>
          <a:bodyPr vert="horz" lIns="0" tIns="0" rIns="0" bIns="0" rtlCol="0" anchor="ctr"/>
          <a:lstStyle>
            <a:lvl1pPr algn="l">
              <a:lnSpc>
                <a:spcPct val="100000"/>
              </a:lnSpc>
              <a:defRPr sz="1000" b="1">
                <a:solidFill>
                  <a:schemeClr val="tx1"/>
                </a:solidFill>
                <a:latin typeface="Arial" panose="020B0604020202020204" pitchFamily="34" charset="0"/>
                <a:cs typeface="Arial" panose="020B0604020202020204" pitchFamily="34" charset="0"/>
              </a:defRPr>
            </a:lvl1pPr>
          </a:lstStyle>
          <a:p>
            <a:r>
              <a:rPr lang="sv-SE" dirty="0"/>
              <a:t>Dokumentnamn</a:t>
            </a:r>
          </a:p>
        </p:txBody>
      </p:sp>
      <p:sp>
        <p:nvSpPr>
          <p:cNvPr id="6" name="Platshållare för bildnummer 5"/>
          <p:cNvSpPr>
            <a:spLocks noGrp="1"/>
          </p:cNvSpPr>
          <p:nvPr>
            <p:ph type="sldNum" sz="quarter" idx="4"/>
          </p:nvPr>
        </p:nvSpPr>
        <p:spPr>
          <a:xfrm>
            <a:off x="478367" y="6402058"/>
            <a:ext cx="720000" cy="144000"/>
          </a:xfrm>
          <a:prstGeom prst="rect">
            <a:avLst/>
          </a:prstGeom>
        </p:spPr>
        <p:txBody>
          <a:bodyPr vert="horz" lIns="0" tIns="0" rIns="0" bIns="0" rtlCol="0" anchor="ctr"/>
          <a:lstStyle>
            <a:lvl1pPr algn="l">
              <a:defRPr sz="1000" b="1">
                <a:solidFill>
                  <a:schemeClr val="tx1"/>
                </a:solidFill>
                <a:latin typeface="Arial" panose="020B0604020202020204" pitchFamily="34" charset="0"/>
                <a:cs typeface="Arial" panose="020B0604020202020204" pitchFamily="34" charset="0"/>
              </a:defRPr>
            </a:lvl1pPr>
          </a:lstStyle>
          <a:p>
            <a:fld id="{E8645303-2AAE-45D1-913A-B06AE6474513}" type="slidenum">
              <a:rPr lang="sv-SE" smtClean="0"/>
              <a:pPr/>
              <a:t>‹#›</a:t>
            </a:fld>
            <a:endParaRPr lang="sv-SE"/>
          </a:p>
        </p:txBody>
      </p:sp>
      <p:pic>
        <p:nvPicPr>
          <p:cNvPr id="9" name="Bildobjekt 8">
            <a:extLst>
              <a:ext uri="{FF2B5EF4-FFF2-40B4-BE49-F238E27FC236}">
                <a16:creationId xmlns:a16="http://schemas.microsoft.com/office/drawing/2014/main" id="{536C53BE-3354-4DED-819E-0213B22BF64A}"/>
              </a:ext>
            </a:extLst>
          </p:cNvPr>
          <p:cNvPicPr>
            <a:picLocks noChangeAspect="1"/>
          </p:cNvPicPr>
          <p:nvPr userDrawn="1"/>
        </p:nvPicPr>
        <p:blipFill>
          <a:blip r:embed="rId20"/>
          <a:stretch>
            <a:fillRect/>
          </a:stretch>
        </p:blipFill>
        <p:spPr>
          <a:xfrm>
            <a:off x="10950694" y="6144717"/>
            <a:ext cx="1027457" cy="460800"/>
          </a:xfrm>
          <a:prstGeom prst="rect">
            <a:avLst/>
          </a:prstGeom>
        </p:spPr>
      </p:pic>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68" r:id="rId1"/>
    <p:sldLayoutId id="2147483649" r:id="rId2"/>
    <p:sldLayoutId id="2147483663" r:id="rId3"/>
    <p:sldLayoutId id="2147483656" r:id="rId4"/>
    <p:sldLayoutId id="2147483667" r:id="rId5"/>
    <p:sldLayoutId id="2147483658" r:id="rId6"/>
    <p:sldLayoutId id="2147483659" r:id="rId7"/>
    <p:sldLayoutId id="2147483669" r:id="rId8"/>
    <p:sldLayoutId id="2147483666" r:id="rId9"/>
    <p:sldLayoutId id="2147483652" r:id="rId10"/>
    <p:sldLayoutId id="2147483671" r:id="rId11"/>
    <p:sldLayoutId id="2147483664" r:id="rId12"/>
    <p:sldLayoutId id="2147483670" r:id="rId13"/>
    <p:sldLayoutId id="2147483672" r:id="rId14"/>
    <p:sldLayoutId id="2147483661" r:id="rId15"/>
    <p:sldLayoutId id="2147483651" r:id="rId16"/>
    <p:sldLayoutId id="2147483662" r:id="rId17"/>
    <p:sldLayoutId id="2147483655" r:id="rId18"/>
  </p:sldLayoutIdLst>
  <p:hf sldNum="0" hdr="0" ftr="0" dt="0"/>
  <p:txStyles>
    <p:titleStyle>
      <a:lvl1pPr algn="l" defTabSz="685800" rtl="0" eaLnBrk="1" latinLnBrk="0" hangingPunct="1">
        <a:lnSpc>
          <a:spcPct val="100000"/>
        </a:lnSpc>
        <a:spcBef>
          <a:spcPct val="0"/>
        </a:spcBef>
        <a:buNone/>
        <a:defRPr sz="4400" b="1" kern="1200">
          <a:solidFill>
            <a:schemeClr val="accent1"/>
          </a:solidFill>
          <a:latin typeface="Times New Roman" panose="02020603050405020304" pitchFamily="18" charset="0"/>
          <a:ea typeface="+mj-ea"/>
          <a:cs typeface="Times New Roman" panose="02020603050405020304" pitchFamily="18" charset="0"/>
        </a:defRPr>
      </a:lvl1pPr>
    </p:titleStyle>
    <p:bodyStyle>
      <a:lvl1pPr marL="265113" indent="-265113" algn="l" defTabSz="685800" rtl="0" eaLnBrk="1" latinLnBrk="0" hangingPunct="1">
        <a:lnSpc>
          <a:spcPct val="100000"/>
        </a:lnSpc>
        <a:spcBef>
          <a:spcPts val="750"/>
        </a:spcBef>
        <a:buClr>
          <a:schemeClr val="accent1"/>
        </a:buClr>
        <a:buSzPct val="10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1pPr>
      <a:lvl2pPr marL="54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2pPr>
      <a:lvl3pPr marL="72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3pPr>
      <a:lvl4pPr marL="90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4pPr>
      <a:lvl5pPr marL="108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7379" userDrawn="1">
          <p15:clr>
            <a:srgbClr val="F26B43"/>
          </p15:clr>
        </p15:guide>
        <p15:guide id="3" pos="3840" userDrawn="1">
          <p15:clr>
            <a:srgbClr val="F26B43"/>
          </p15:clr>
        </p15:guide>
        <p15:guide id="9" pos="301" userDrawn="1">
          <p15:clr>
            <a:srgbClr val="F26B43"/>
          </p15:clr>
        </p15:guide>
        <p15:guide id="11" pos="6425" userDrawn="1">
          <p15:clr>
            <a:srgbClr val="F26B43"/>
          </p15:clr>
        </p15:guide>
        <p15:guide id="12" orient="horz" pos="1049" userDrawn="1">
          <p15:clr>
            <a:srgbClr val="F26B43"/>
          </p15:clr>
        </p15:guide>
        <p15:guide id="14" orient="horz" pos="4315" userDrawn="1">
          <p15:clr>
            <a:srgbClr val="F26B43"/>
          </p15:clr>
        </p15:guide>
        <p15:guide id="15" orient="horz" pos="3702" userDrawn="1">
          <p15:clr>
            <a:srgbClr val="F26B43"/>
          </p15:clr>
        </p15:guide>
        <p15:guide id="16" orient="horz" pos="3612" userDrawn="1">
          <p15:clr>
            <a:srgbClr val="F26B43"/>
          </p15:clr>
        </p15:guide>
        <p15:guide id="17" userDrawn="1">
          <p15:clr>
            <a:srgbClr val="F26B43"/>
          </p15:clr>
        </p15:guide>
        <p15:guide id="18" pos="7680" userDrawn="1">
          <p15:clr>
            <a:srgbClr val="F26B43"/>
          </p15:clr>
        </p15:guide>
        <p15:guide id="19" orient="horz" pos="232" userDrawn="1">
          <p15:clr>
            <a:srgbClr val="F26B43"/>
          </p15:clr>
        </p15:guide>
        <p15:guide id="20" orient="horz" pos="413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www.osakollen.suntarbetsliv.se" TargetMode="External"/><Relationship Id="rId2" Type="http://schemas.openxmlformats.org/officeDocument/2006/relationships/hyperlink" Target="http://www.stressdialogen.suntarbetsliv.se"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82605" y="336263"/>
            <a:ext cx="9717083" cy="1330711"/>
          </a:xfrm>
        </p:spPr>
        <p:txBody>
          <a:bodyPr/>
          <a:lstStyle/>
          <a:p>
            <a:r>
              <a:rPr lang="sv-SE" dirty="0"/>
              <a:t>”Ska vi hålla budget eller följa lagen?” </a:t>
            </a:r>
          </a:p>
        </p:txBody>
      </p:sp>
    </p:spTree>
    <p:extLst>
      <p:ext uri="{BB962C8B-B14F-4D97-AF65-F5344CB8AC3E}">
        <p14:creationId xmlns:p14="http://schemas.microsoft.com/office/powerpoint/2010/main" val="1955226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B1B3E49-B9ED-4C5F-8C0B-45872AD5B2B4}"/>
              </a:ext>
            </a:extLst>
          </p:cNvPr>
          <p:cNvSpPr>
            <a:spLocks noGrp="1"/>
          </p:cNvSpPr>
          <p:nvPr>
            <p:ph sz="quarter" idx="13"/>
          </p:nvPr>
        </p:nvSpPr>
        <p:spPr>
          <a:xfrm>
            <a:off x="492127" y="1834801"/>
            <a:ext cx="9707561" cy="3357880"/>
          </a:xfrm>
        </p:spPr>
        <p:txBody>
          <a:bodyPr>
            <a:normAutofit fontScale="92500" lnSpcReduction="10000"/>
          </a:bodyPr>
          <a:lstStyle/>
          <a:p>
            <a:pPr algn="l" rtl="0" fontAlgn="base">
              <a:buFont typeface="Wingdings" panose="05000000000000000000" pitchFamily="2" charset="2"/>
              <a:buChar char="Ø"/>
            </a:pPr>
            <a:r>
              <a:rPr lang="sv-SE" sz="2000" b="0" i="0" dirty="0">
                <a:solidFill>
                  <a:srgbClr val="000000"/>
                </a:solidFill>
                <a:effectLst/>
                <a:latin typeface="Arial" panose="020B0604020202020204" pitchFamily="34" charset="0"/>
              </a:rPr>
              <a:t>Att en majoritet i undersökningen upplever sitt arbete som </a:t>
            </a:r>
            <a:r>
              <a:rPr lang="sv-SE" sz="2000" b="1" i="0" dirty="0">
                <a:solidFill>
                  <a:srgbClr val="000000"/>
                </a:solidFill>
                <a:effectLst/>
                <a:latin typeface="Arial" panose="020B0604020202020204" pitchFamily="34" charset="0"/>
              </a:rPr>
              <a:t>meningsfullt </a:t>
            </a:r>
            <a:r>
              <a:rPr lang="sv-SE" sz="2000" b="0" i="0" dirty="0">
                <a:solidFill>
                  <a:srgbClr val="000000"/>
                </a:solidFill>
                <a:effectLst/>
                <a:latin typeface="Arial" panose="020B0604020202020204" pitchFamily="34" charset="0"/>
              </a:rPr>
              <a:t>och många </a:t>
            </a:r>
            <a:r>
              <a:rPr lang="sv-SE" sz="2000" b="1" i="0" dirty="0">
                <a:solidFill>
                  <a:srgbClr val="000000"/>
                </a:solidFill>
                <a:effectLst/>
                <a:latin typeface="Arial" panose="020B0604020202020204" pitchFamily="34" charset="0"/>
              </a:rPr>
              <a:t>trivs </a:t>
            </a:r>
            <a:r>
              <a:rPr lang="sv-SE" sz="2000" b="0" i="0" dirty="0">
                <a:solidFill>
                  <a:srgbClr val="000000"/>
                </a:solidFill>
                <a:effectLst/>
                <a:latin typeface="Arial" panose="020B0604020202020204" pitchFamily="34" charset="0"/>
              </a:rPr>
              <a:t>med arbetsuppgifterna i sig.  </a:t>
            </a:r>
            <a:br>
              <a:rPr lang="sv-SE" sz="2000" b="0" i="0" dirty="0">
                <a:solidFill>
                  <a:srgbClr val="000000"/>
                </a:solidFill>
                <a:effectLst/>
                <a:latin typeface="Arial" panose="020B0604020202020204" pitchFamily="34" charset="0"/>
              </a:rPr>
            </a:br>
            <a:endParaRPr lang="sv-SE" sz="2000" b="0" i="0" dirty="0">
              <a:solidFill>
                <a:srgbClr val="000000"/>
              </a:solidFill>
              <a:effectLst/>
              <a:latin typeface="Arial" panose="020B0604020202020204" pitchFamily="34" charset="0"/>
            </a:endParaRPr>
          </a:p>
          <a:p>
            <a:pPr algn="l" rtl="0" fontAlgn="base">
              <a:buFont typeface="Wingdings" panose="05000000000000000000" pitchFamily="2" charset="2"/>
              <a:buChar char="Ø"/>
            </a:pPr>
            <a:r>
              <a:rPr lang="sv-SE" sz="2000" b="0" i="0" dirty="0">
                <a:solidFill>
                  <a:srgbClr val="000000"/>
                </a:solidFill>
                <a:effectLst/>
                <a:latin typeface="Arial" panose="020B0604020202020204" pitchFamily="34" charset="0"/>
              </a:rPr>
              <a:t>Att knappa resurser leder till </a:t>
            </a:r>
            <a:r>
              <a:rPr lang="sv-SE" sz="2000" b="1" i="0" dirty="0">
                <a:solidFill>
                  <a:srgbClr val="000000"/>
                </a:solidFill>
                <a:effectLst/>
                <a:latin typeface="Arial" panose="020B0604020202020204" pitchFamily="34" charset="0"/>
              </a:rPr>
              <a:t>hög arbetsbelastning</a:t>
            </a:r>
            <a:r>
              <a:rPr lang="sv-SE" sz="2000" b="0" i="0" dirty="0">
                <a:solidFill>
                  <a:srgbClr val="000000"/>
                </a:solidFill>
                <a:effectLst/>
                <a:latin typeface="Arial" panose="020B0604020202020204" pitchFamily="34" charset="0"/>
              </a:rPr>
              <a:t>, </a:t>
            </a:r>
            <a:r>
              <a:rPr lang="sv-SE" sz="2000" b="1" i="0" dirty="0">
                <a:solidFill>
                  <a:srgbClr val="000000"/>
                </a:solidFill>
                <a:effectLst/>
                <a:latin typeface="Arial" panose="020B0604020202020204" pitchFamily="34" charset="0"/>
              </a:rPr>
              <a:t>stressymptom</a:t>
            </a:r>
            <a:r>
              <a:rPr lang="sv-SE" sz="2000" b="0" i="0" dirty="0">
                <a:solidFill>
                  <a:srgbClr val="000000"/>
                </a:solidFill>
                <a:effectLst/>
                <a:latin typeface="Arial" panose="020B0604020202020204" pitchFamily="34" charset="0"/>
              </a:rPr>
              <a:t> och att </a:t>
            </a:r>
            <a:r>
              <a:rPr lang="sv-SE" sz="2000" b="1" i="0" dirty="0">
                <a:solidFill>
                  <a:srgbClr val="000000"/>
                </a:solidFill>
                <a:effectLst/>
                <a:latin typeface="Arial" panose="020B0604020202020204" pitchFamily="34" charset="0"/>
              </a:rPr>
              <a:t>kompetens</a:t>
            </a:r>
            <a:r>
              <a:rPr lang="sv-SE" sz="2000" b="0" i="0" dirty="0">
                <a:solidFill>
                  <a:srgbClr val="000000"/>
                </a:solidFill>
                <a:effectLst/>
                <a:latin typeface="Arial" panose="020B0604020202020204" pitchFamily="34" charset="0"/>
              </a:rPr>
              <a:t> inte kan användas tillräckligt.  </a:t>
            </a:r>
            <a:br>
              <a:rPr lang="sv-SE" sz="2000" b="0" i="0" dirty="0">
                <a:solidFill>
                  <a:srgbClr val="000000"/>
                </a:solidFill>
                <a:effectLst/>
                <a:latin typeface="Arial" panose="020B0604020202020204" pitchFamily="34" charset="0"/>
              </a:rPr>
            </a:br>
            <a:endParaRPr lang="sv-SE" sz="2000" b="0" i="0" dirty="0">
              <a:solidFill>
                <a:srgbClr val="000000"/>
              </a:solidFill>
              <a:effectLst/>
              <a:latin typeface="Arial" panose="020B0604020202020204" pitchFamily="34" charset="0"/>
            </a:endParaRPr>
          </a:p>
          <a:p>
            <a:pPr algn="l" rtl="0" fontAlgn="base">
              <a:buFont typeface="Wingdings" panose="05000000000000000000" pitchFamily="2" charset="2"/>
              <a:buChar char="Ø"/>
            </a:pPr>
            <a:r>
              <a:rPr lang="sv-SE" sz="2000" b="0" i="0" dirty="0">
                <a:solidFill>
                  <a:srgbClr val="000000"/>
                </a:solidFill>
                <a:effectLst/>
                <a:latin typeface="Arial" panose="020B0604020202020204" pitchFamily="34" charset="0"/>
              </a:rPr>
              <a:t>Att två av tre i undersökningen uppger att de har för </a:t>
            </a:r>
            <a:r>
              <a:rPr lang="sv-SE" sz="2000" b="1" i="0" dirty="0">
                <a:solidFill>
                  <a:srgbClr val="000000"/>
                </a:solidFill>
                <a:effectLst/>
                <a:latin typeface="Arial" panose="020B0604020202020204" pitchFamily="34" charset="0"/>
              </a:rPr>
              <a:t>hög arbetsbelastning</a:t>
            </a:r>
            <a:r>
              <a:rPr lang="sv-SE" sz="2000" b="0" i="0" dirty="0">
                <a:solidFill>
                  <a:srgbClr val="000000"/>
                </a:solidFill>
                <a:effectLst/>
                <a:latin typeface="Arial" panose="020B0604020202020204" pitchFamily="34" charset="0"/>
              </a:rPr>
              <a:t>. </a:t>
            </a:r>
          </a:p>
          <a:p>
            <a:pPr algn="l" rtl="0" fontAlgn="base">
              <a:buFont typeface="Wingdings" panose="05000000000000000000" pitchFamily="2" charset="2"/>
              <a:buChar char="Ø"/>
            </a:pPr>
            <a:endParaRPr lang="sv-SE" sz="1500" dirty="0"/>
          </a:p>
          <a:p>
            <a:pPr algn="l" rtl="0" fontAlgn="base">
              <a:buFont typeface="Wingdings" panose="05000000000000000000" pitchFamily="2" charset="2"/>
              <a:buChar char="Ø"/>
            </a:pPr>
            <a:endParaRPr lang="sv-SE" sz="1500" b="0" i="0" dirty="0">
              <a:solidFill>
                <a:srgbClr val="000000"/>
              </a:solidFill>
              <a:effectLst/>
              <a:latin typeface="Arial" panose="020B0604020202020204" pitchFamily="34" charset="0"/>
            </a:endParaRPr>
          </a:p>
          <a:p>
            <a:pPr marL="0" indent="0" algn="l" rtl="0" fontAlgn="base">
              <a:buNone/>
            </a:pPr>
            <a:r>
              <a:rPr lang="sv-SE" sz="1500" i="1" dirty="0">
                <a:solidFill>
                  <a:srgbClr val="000000"/>
                </a:solidFill>
                <a:latin typeface="Arial" panose="020B0604020202020204" pitchFamily="34" charset="0"/>
              </a:rPr>
              <a:t>*</a:t>
            </a:r>
            <a:r>
              <a:rPr lang="sv-SE" sz="1500" i="1" dirty="0">
                <a:effectLst/>
                <a:latin typeface="Arial" panose="020B0604020202020204" pitchFamily="34" charset="0"/>
                <a:ea typeface="Times New Roman" panose="02020603050405020304" pitchFamily="18" charset="0"/>
                <a:cs typeface="Times New Roman" panose="02020603050405020304" pitchFamily="18" charset="0"/>
              </a:rPr>
              <a:t>Undersökningen som rapporten till stor del utgår ifrån genomfördes våren 2021 och besvarades av 1433 medlemmar som arbetar som socialsekreterare inom myndighetsutövning, biståndshandläggare, behandlingspersonal inom hem för vård eller boende, stödboende och öppenvård, kuratorer inom hälso- och sjukvård och skola samt fältassistenter. </a:t>
            </a:r>
            <a:endParaRPr lang="sv-SE" sz="1500" i="1" dirty="0"/>
          </a:p>
          <a:p>
            <a:pPr algn="l" rtl="0" fontAlgn="base">
              <a:buFont typeface="Wingdings" panose="05000000000000000000" pitchFamily="2" charset="2"/>
              <a:buChar char="Ø"/>
            </a:pPr>
            <a:endParaRPr lang="sv-SE" sz="2000" dirty="0"/>
          </a:p>
        </p:txBody>
      </p:sp>
      <p:sp>
        <p:nvSpPr>
          <p:cNvPr id="2" name="Rubrik 1">
            <a:extLst>
              <a:ext uri="{FF2B5EF4-FFF2-40B4-BE49-F238E27FC236}">
                <a16:creationId xmlns:a16="http://schemas.microsoft.com/office/drawing/2014/main" id="{DB066F51-CEB9-401B-B9C8-059B797951B8}"/>
              </a:ext>
            </a:extLst>
          </p:cNvPr>
          <p:cNvSpPr>
            <a:spLocks noGrp="1"/>
          </p:cNvSpPr>
          <p:nvPr>
            <p:ph type="title"/>
          </p:nvPr>
        </p:nvSpPr>
        <p:spPr/>
        <p:txBody>
          <a:bodyPr/>
          <a:lstStyle/>
          <a:p>
            <a:r>
              <a:rPr lang="sv-SE" dirty="0"/>
              <a:t>Ny undersökning av Vision visar:</a:t>
            </a:r>
          </a:p>
        </p:txBody>
      </p:sp>
    </p:spTree>
    <p:extLst>
      <p:ext uri="{BB962C8B-B14F-4D97-AF65-F5344CB8AC3E}">
        <p14:creationId xmlns:p14="http://schemas.microsoft.com/office/powerpoint/2010/main" val="82056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9FA7B5E-96A8-4683-A4FC-726188CFB47B}"/>
              </a:ext>
            </a:extLst>
          </p:cNvPr>
          <p:cNvSpPr>
            <a:spLocks noGrp="1"/>
          </p:cNvSpPr>
          <p:nvPr>
            <p:ph sz="quarter" idx="13"/>
          </p:nvPr>
        </p:nvSpPr>
        <p:spPr/>
        <p:txBody>
          <a:bodyPr/>
          <a:lstStyle/>
          <a:p>
            <a:pPr algn="l" rtl="0" fontAlgn="base">
              <a:buFont typeface="Wingdings" panose="05000000000000000000" pitchFamily="2" charset="2"/>
              <a:buChar char="Ø"/>
            </a:pPr>
            <a:r>
              <a:rPr lang="sv-SE" sz="1800" b="0" i="0" dirty="0">
                <a:solidFill>
                  <a:srgbClr val="000000"/>
                </a:solidFill>
                <a:effectLst/>
                <a:latin typeface="Arial" panose="020B0604020202020204" pitchFamily="34" charset="0"/>
              </a:rPr>
              <a:t>Arbetsbelastningen får negativa konsekvenser för de individer som behöver stöd.</a:t>
            </a:r>
            <a:br>
              <a:rPr lang="sv-SE" sz="1800" b="0" i="0" dirty="0">
                <a:solidFill>
                  <a:srgbClr val="000000"/>
                </a:solidFill>
                <a:effectLst/>
                <a:latin typeface="Arial" panose="020B0604020202020204" pitchFamily="34" charset="0"/>
              </a:rPr>
            </a:br>
            <a:r>
              <a:rPr lang="sv-SE" sz="1800" b="0" i="0" dirty="0">
                <a:solidFill>
                  <a:srgbClr val="000000"/>
                </a:solidFill>
                <a:effectLst/>
                <a:latin typeface="Arial" panose="020B0604020202020204" pitchFamily="34" charset="0"/>
              </a:rPr>
              <a:t> </a:t>
            </a:r>
          </a:p>
          <a:p>
            <a:pPr algn="l" rtl="0" fontAlgn="base">
              <a:buFont typeface="Wingdings" panose="05000000000000000000" pitchFamily="2" charset="2"/>
              <a:buChar char="Ø"/>
            </a:pPr>
            <a:r>
              <a:rPr lang="sv-SE" sz="1800" b="0" i="0" dirty="0">
                <a:solidFill>
                  <a:srgbClr val="000000"/>
                </a:solidFill>
                <a:effectLst/>
                <a:latin typeface="Arial" panose="020B0604020202020204" pitchFamily="34" charset="0"/>
              </a:rPr>
              <a:t>Att mer än en fjärdedel i undersökningen överväger att söka annat arbete med anledning av </a:t>
            </a:r>
            <a:r>
              <a:rPr lang="sv-SE" sz="1800" b="1" i="0" dirty="0">
                <a:solidFill>
                  <a:srgbClr val="000000"/>
                </a:solidFill>
                <a:effectLst/>
                <a:latin typeface="Arial" panose="020B0604020202020204" pitchFamily="34" charset="0"/>
              </a:rPr>
              <a:t>bristande förutsättningar </a:t>
            </a:r>
            <a:r>
              <a:rPr lang="sv-SE" sz="1800" b="0" i="0" dirty="0">
                <a:solidFill>
                  <a:srgbClr val="000000"/>
                </a:solidFill>
                <a:effectLst/>
                <a:latin typeface="Arial" panose="020B0604020202020204" pitchFamily="34" charset="0"/>
              </a:rPr>
              <a:t>på den nuvarande arbetsplatsen.  </a:t>
            </a:r>
            <a:br>
              <a:rPr lang="sv-SE" sz="1800" b="0" i="0" dirty="0">
                <a:solidFill>
                  <a:srgbClr val="000000"/>
                </a:solidFill>
                <a:effectLst/>
                <a:latin typeface="Arial" panose="020B0604020202020204" pitchFamily="34" charset="0"/>
              </a:rPr>
            </a:br>
            <a:endParaRPr lang="sv-SE" sz="1800" b="0" i="0" dirty="0">
              <a:solidFill>
                <a:srgbClr val="000000"/>
              </a:solidFill>
              <a:effectLst/>
              <a:latin typeface="Arial" panose="020B0604020202020204" pitchFamily="34" charset="0"/>
            </a:endParaRPr>
          </a:p>
          <a:p>
            <a:pPr algn="l" rtl="0" fontAlgn="base">
              <a:buFont typeface="Wingdings" panose="05000000000000000000" pitchFamily="2" charset="2"/>
              <a:buChar char="Ø"/>
            </a:pPr>
            <a:r>
              <a:rPr lang="sv-SE" sz="1800" dirty="0">
                <a:solidFill>
                  <a:srgbClr val="000000"/>
                </a:solidFill>
                <a:latin typeface="Arial" panose="020B0604020202020204" pitchFamily="34" charset="0"/>
              </a:rPr>
              <a:t>Över en tredjedel uppger att man inte får tillräckligt med stöd från sin chef.</a:t>
            </a:r>
          </a:p>
          <a:p>
            <a:pPr marL="0" indent="0">
              <a:buNone/>
            </a:pPr>
            <a:endParaRPr lang="sv-SE" dirty="0"/>
          </a:p>
        </p:txBody>
      </p:sp>
      <p:sp>
        <p:nvSpPr>
          <p:cNvPr id="3" name="Rubrik 2">
            <a:extLst>
              <a:ext uri="{FF2B5EF4-FFF2-40B4-BE49-F238E27FC236}">
                <a16:creationId xmlns:a16="http://schemas.microsoft.com/office/drawing/2014/main" id="{7AF361FB-F616-43A1-A4CC-06BF48443C1E}"/>
              </a:ext>
            </a:extLst>
          </p:cNvPr>
          <p:cNvSpPr>
            <a:spLocks noGrp="1"/>
          </p:cNvSpPr>
          <p:nvPr>
            <p:ph type="title"/>
          </p:nvPr>
        </p:nvSpPr>
        <p:spPr/>
        <p:txBody>
          <a:bodyPr/>
          <a:lstStyle/>
          <a:p>
            <a:r>
              <a:rPr lang="sv-SE" dirty="0"/>
              <a:t>Ny undersökning visar forts…</a:t>
            </a:r>
          </a:p>
        </p:txBody>
      </p:sp>
    </p:spTree>
    <p:extLst>
      <p:ext uri="{BB962C8B-B14F-4D97-AF65-F5344CB8AC3E}">
        <p14:creationId xmlns:p14="http://schemas.microsoft.com/office/powerpoint/2010/main" val="30020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E65028C2-2565-4B00-AB0E-F18AA9679BA5}"/>
              </a:ext>
            </a:extLst>
          </p:cNvPr>
          <p:cNvSpPr>
            <a:spLocks noGrp="1"/>
          </p:cNvSpPr>
          <p:nvPr>
            <p:ph sz="quarter" idx="13"/>
          </p:nvPr>
        </p:nvSpPr>
        <p:spPr/>
        <p:txBody>
          <a:bodyPr/>
          <a:lstStyle/>
          <a:p>
            <a:r>
              <a:rPr lang="sv-SE" dirty="0"/>
              <a:t>I en annan undersökning Vision gjort svarar var </a:t>
            </a:r>
            <a:r>
              <a:rPr lang="sv-SE" sz="1800" dirty="0">
                <a:effectLst/>
                <a:latin typeface="Arial" panose="020B0604020202020204" pitchFamily="34" charset="0"/>
                <a:ea typeface="Times New Roman" panose="02020603050405020304" pitchFamily="18" charset="0"/>
                <a:cs typeface="Times New Roman" panose="02020603050405020304" pitchFamily="18" charset="0"/>
              </a:rPr>
              <a:t>fjärde respondent som arbetar som biståndshandläggare, socialsekreterare, behandlingsassistent och socialpedagog att man för det mesta eller alltid drar sig för att på arbetsplatsen framföra kritiska synpunkter på sina arbetsförhållanden. Detta kan leda till en tystnadskultur som är förödande för medarbetarnas välbefinnande och för utvecklingen av verksamheters kvalitet.</a:t>
            </a:r>
          </a:p>
          <a:p>
            <a:endParaRPr lang="sv-SE" dirty="0">
              <a:latin typeface="Arial" panose="020B0604020202020204" pitchFamily="34" charset="0"/>
              <a:ea typeface="Times New Roman" panose="02020603050405020304" pitchFamily="18" charset="0"/>
            </a:endParaRPr>
          </a:p>
          <a:p>
            <a:r>
              <a:rPr lang="sv-SE" sz="1800" dirty="0">
                <a:effectLst/>
                <a:latin typeface="Arial" panose="020B0604020202020204" pitchFamily="34" charset="0"/>
                <a:ea typeface="Times New Roman" panose="02020603050405020304" pitchFamily="18" charset="0"/>
                <a:cs typeface="Times New Roman" panose="02020603050405020304" pitchFamily="18" charset="0"/>
              </a:rPr>
              <a:t>Arbetsgivare </a:t>
            </a:r>
            <a:r>
              <a:rPr lang="sv-SE" sz="1800">
                <a:effectLst/>
                <a:latin typeface="Arial" panose="020B0604020202020204" pitchFamily="34" charset="0"/>
                <a:ea typeface="Times New Roman" panose="02020603050405020304" pitchFamily="18" charset="0"/>
                <a:cs typeface="Times New Roman" panose="02020603050405020304" pitchFamily="18" charset="0"/>
              </a:rPr>
              <a:t>måste därför systematiskt </a:t>
            </a:r>
            <a:r>
              <a:rPr lang="sv-SE" sz="1800" dirty="0">
                <a:effectLst/>
                <a:latin typeface="Arial" panose="020B0604020202020204" pitchFamily="34" charset="0"/>
                <a:ea typeface="Times New Roman" panose="02020603050405020304" pitchFamily="18" charset="0"/>
                <a:cs typeface="Times New Roman" panose="02020603050405020304" pitchFamily="18" charset="0"/>
              </a:rPr>
              <a:t>efterfråga </a:t>
            </a:r>
            <a:r>
              <a:rPr lang="sv-SE" sz="1800">
                <a:effectLst/>
                <a:latin typeface="Arial" panose="020B0604020202020204" pitchFamily="34" charset="0"/>
                <a:ea typeface="Times New Roman" panose="02020603050405020304" pitchFamily="18" charset="0"/>
                <a:cs typeface="Times New Roman" panose="02020603050405020304" pitchFamily="18" charset="0"/>
              </a:rPr>
              <a:t>och ta </a:t>
            </a:r>
            <a:r>
              <a:rPr lang="sv-SE" sz="1800" dirty="0">
                <a:effectLst/>
                <a:latin typeface="Arial" panose="020B0604020202020204" pitchFamily="34" charset="0"/>
                <a:ea typeface="Times New Roman" panose="02020603050405020304" pitchFamily="18" charset="0"/>
                <a:cs typeface="Times New Roman" panose="02020603050405020304" pitchFamily="18" charset="0"/>
              </a:rPr>
              <a:t>tillvara medarbetarnas synpunkter och förslag i den kontinuerliga dialogen mellan chef och medarbetare, arbetsplatsträffar och samverkansgrupp. </a:t>
            </a:r>
          </a:p>
          <a:p>
            <a:endParaRPr lang="sv-SE"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sv-SE"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sv-SE" dirty="0"/>
          </a:p>
        </p:txBody>
      </p:sp>
      <p:sp>
        <p:nvSpPr>
          <p:cNvPr id="3" name="Rubrik 2">
            <a:extLst>
              <a:ext uri="{FF2B5EF4-FFF2-40B4-BE49-F238E27FC236}">
                <a16:creationId xmlns:a16="http://schemas.microsoft.com/office/drawing/2014/main" id="{7E88F247-05B1-4056-B430-FFD0992EB627}"/>
              </a:ext>
            </a:extLst>
          </p:cNvPr>
          <p:cNvSpPr>
            <a:spLocks noGrp="1"/>
          </p:cNvSpPr>
          <p:nvPr>
            <p:ph type="title"/>
          </p:nvPr>
        </p:nvSpPr>
        <p:spPr/>
        <p:txBody>
          <a:bodyPr/>
          <a:lstStyle/>
          <a:p>
            <a:r>
              <a:rPr lang="sv-SE" sz="3200" dirty="0"/>
              <a:t>Medarbetarnas erfarenheter är en underanvänd resurs i kvalitetsarbetet!</a:t>
            </a:r>
          </a:p>
        </p:txBody>
      </p:sp>
    </p:spTree>
    <p:extLst>
      <p:ext uri="{BB962C8B-B14F-4D97-AF65-F5344CB8AC3E}">
        <p14:creationId xmlns:p14="http://schemas.microsoft.com/office/powerpoint/2010/main" val="463742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F225E1-47C4-48E1-AAFD-71376DE29C97}"/>
              </a:ext>
            </a:extLst>
          </p:cNvPr>
          <p:cNvSpPr>
            <a:spLocks noGrp="1"/>
          </p:cNvSpPr>
          <p:nvPr>
            <p:ph type="title"/>
          </p:nvPr>
        </p:nvSpPr>
        <p:spPr/>
        <p:txBody>
          <a:bodyPr/>
          <a:lstStyle/>
          <a:p>
            <a:r>
              <a:rPr lang="sv-SE" dirty="0"/>
              <a:t>Det här säger våra medarbetare:</a:t>
            </a:r>
          </a:p>
        </p:txBody>
      </p:sp>
      <p:sp>
        <p:nvSpPr>
          <p:cNvPr id="3" name="Platshållare för innehåll 2">
            <a:extLst>
              <a:ext uri="{FF2B5EF4-FFF2-40B4-BE49-F238E27FC236}">
                <a16:creationId xmlns:a16="http://schemas.microsoft.com/office/drawing/2014/main" id="{5824E157-595F-4259-A51B-42FAEABDB991}"/>
              </a:ext>
            </a:extLst>
          </p:cNvPr>
          <p:cNvSpPr>
            <a:spLocks noGrp="1"/>
          </p:cNvSpPr>
          <p:nvPr>
            <p:ph sz="quarter" idx="19"/>
          </p:nvPr>
        </p:nvSpPr>
        <p:spPr/>
        <p:txBody>
          <a:bodyPr/>
          <a:lstStyle/>
          <a:p>
            <a:pPr marL="0" indent="0">
              <a:buNone/>
            </a:pPr>
            <a:r>
              <a:rPr lang="sv-SE" dirty="0"/>
              <a:t>Våra största utmaningar:</a:t>
            </a:r>
          </a:p>
          <a:p>
            <a:r>
              <a:rPr lang="sv-SE" dirty="0"/>
              <a:t>T ex arbetsbelastning…</a:t>
            </a:r>
          </a:p>
          <a:p>
            <a:r>
              <a:rPr lang="sv-SE" dirty="0"/>
              <a:t>T ex resurserna räcker inte…</a:t>
            </a:r>
          </a:p>
          <a:p>
            <a:r>
              <a:rPr lang="sv-SE"/>
              <a:t>T ex kompetens </a:t>
            </a:r>
            <a:r>
              <a:rPr lang="sv-SE" dirty="0"/>
              <a:t>tas inte tillvara… </a:t>
            </a:r>
          </a:p>
        </p:txBody>
      </p:sp>
      <p:sp>
        <p:nvSpPr>
          <p:cNvPr id="4" name="Platshållare för innehåll 3">
            <a:extLst>
              <a:ext uri="{FF2B5EF4-FFF2-40B4-BE49-F238E27FC236}">
                <a16:creationId xmlns:a16="http://schemas.microsoft.com/office/drawing/2014/main" id="{06AD2090-4BF5-4E5A-87C3-DFE0E4C2F068}"/>
              </a:ext>
            </a:extLst>
          </p:cNvPr>
          <p:cNvSpPr>
            <a:spLocks noGrp="1"/>
          </p:cNvSpPr>
          <p:nvPr>
            <p:ph sz="quarter" idx="20"/>
          </p:nvPr>
        </p:nvSpPr>
        <p:spPr/>
        <p:txBody>
          <a:bodyPr/>
          <a:lstStyle/>
          <a:p>
            <a:pPr marL="0" indent="0">
              <a:buNone/>
            </a:pPr>
            <a:r>
              <a:rPr lang="sv-SE" dirty="0"/>
              <a:t>Konsekvenser:</a:t>
            </a:r>
          </a:p>
          <a:p>
            <a:r>
              <a:rPr lang="sv-SE" dirty="0"/>
              <a:t>xx</a:t>
            </a:r>
          </a:p>
        </p:txBody>
      </p:sp>
      <p:sp>
        <p:nvSpPr>
          <p:cNvPr id="5" name="Platshållare för innehåll 4">
            <a:extLst>
              <a:ext uri="{FF2B5EF4-FFF2-40B4-BE49-F238E27FC236}">
                <a16:creationId xmlns:a16="http://schemas.microsoft.com/office/drawing/2014/main" id="{2C19B81D-8DA5-4269-AC62-CD05F0CE286C}"/>
              </a:ext>
            </a:extLst>
          </p:cNvPr>
          <p:cNvSpPr>
            <a:spLocks noGrp="1"/>
          </p:cNvSpPr>
          <p:nvPr>
            <p:ph sz="quarter" idx="21"/>
          </p:nvPr>
        </p:nvSpPr>
        <p:spPr/>
        <p:txBody>
          <a:bodyPr/>
          <a:lstStyle/>
          <a:p>
            <a:pPr marL="0" indent="0">
              <a:buNone/>
            </a:pPr>
            <a:r>
              <a:rPr lang="sv-SE" dirty="0"/>
              <a:t>Våra lösningsförslag:</a:t>
            </a:r>
          </a:p>
          <a:p>
            <a:r>
              <a:rPr lang="sv-SE" dirty="0"/>
              <a:t>xx</a:t>
            </a:r>
          </a:p>
          <a:p>
            <a:endParaRPr lang="sv-SE" dirty="0"/>
          </a:p>
        </p:txBody>
      </p:sp>
    </p:spTree>
    <p:extLst>
      <p:ext uri="{BB962C8B-B14F-4D97-AF65-F5344CB8AC3E}">
        <p14:creationId xmlns:p14="http://schemas.microsoft.com/office/powerpoint/2010/main" val="2846599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6229E96B-DF7A-4BDD-80BA-57CE3D268264}"/>
              </a:ext>
            </a:extLst>
          </p:cNvPr>
          <p:cNvSpPr>
            <a:spLocks noGrp="1"/>
          </p:cNvSpPr>
          <p:nvPr>
            <p:ph sz="quarter" idx="13"/>
          </p:nvPr>
        </p:nvSpPr>
        <p:spPr/>
        <p:txBody>
          <a:bodyPr>
            <a:normAutofit lnSpcReduction="10000"/>
          </a:bodyPr>
          <a:lstStyle/>
          <a:p>
            <a:pPr marL="342900" indent="-342900" algn="l" rtl="0" fontAlgn="base">
              <a:buFont typeface="+mj-lt"/>
              <a:buAutoNum type="arabicPeriod"/>
            </a:pPr>
            <a:r>
              <a:rPr lang="sv-SE" sz="1800" b="0" i="0" dirty="0">
                <a:solidFill>
                  <a:srgbClr val="000000"/>
                </a:solidFill>
                <a:effectLst/>
                <a:latin typeface="Arial" panose="020B0604020202020204" pitchFamily="34" charset="0"/>
              </a:rPr>
              <a:t>Att arbetsgivare säkerställer att chefer och medarbetare har bra förutsättningar i form av ett rimligt antal medarbetare/rimlig arbetsbelastning, kompetensutveckling, stöd från HR, administration och IT samt möjlighet att kunna använda sin professionella kompetens fullt ut.  </a:t>
            </a:r>
          </a:p>
          <a:p>
            <a:pPr marL="342900" indent="-342900" algn="l" rtl="0" fontAlgn="base">
              <a:buFont typeface="+mj-lt"/>
              <a:buAutoNum type="arabicPeriod"/>
            </a:pPr>
            <a:r>
              <a:rPr lang="sv-SE" sz="1800" b="0" i="0" dirty="0">
                <a:solidFill>
                  <a:srgbClr val="000000"/>
                </a:solidFill>
                <a:effectLst/>
                <a:latin typeface="Arial" panose="020B0604020202020204" pitchFamily="34" charset="0"/>
              </a:rPr>
              <a:t>Att alla arbetsgivare har ett aktivt systematiskt arbetsmiljöarbete och gör en plan tillsammans med de fackliga organisationerna för att säkerställa en hälsosam arbetsbelastning för medarbetare inom socialt arbete. </a:t>
            </a:r>
          </a:p>
          <a:p>
            <a:pPr marL="342900" indent="-342900" algn="l" rtl="0" fontAlgn="base">
              <a:buFont typeface="+mj-lt"/>
              <a:buAutoNum type="arabicPeriod"/>
            </a:pPr>
            <a:r>
              <a:rPr lang="sv-SE" sz="1800" b="0" i="0" dirty="0">
                <a:solidFill>
                  <a:srgbClr val="000000"/>
                </a:solidFill>
                <a:effectLst/>
                <a:latin typeface="Arial" panose="020B0604020202020204" pitchFamily="34" charset="0"/>
              </a:rPr>
              <a:t>Att arbetsgivare utformar strategiska och långsiktiga planer för kompetensförsörjningen där framtida behov analyseras och används som utgångspunkt för medarbetarnas kompetensutveckling. </a:t>
            </a:r>
          </a:p>
          <a:p>
            <a:pPr marL="342900" indent="-342900" fontAlgn="base">
              <a:buFont typeface="+mj-lt"/>
              <a:buAutoNum type="arabicPeriod"/>
            </a:pPr>
            <a:r>
              <a:rPr lang="sv-SE" sz="1800" b="0" i="0" dirty="0">
                <a:solidFill>
                  <a:srgbClr val="000000"/>
                </a:solidFill>
                <a:effectLst/>
                <a:latin typeface="Arial" panose="020B0604020202020204" pitchFamily="34" charset="0"/>
              </a:rPr>
              <a:t>Att det införs sanktionsavgifter för arbetsgivare som inte följer föreskrifterna om organisatorisk och social arbetsmiljö. </a:t>
            </a:r>
          </a:p>
          <a:p>
            <a:pPr algn="l" rtl="0" fontAlgn="base">
              <a:buFont typeface="Arial" panose="020B0604020202020204" pitchFamily="34" charset="0"/>
              <a:buChar char="•"/>
            </a:pPr>
            <a:endParaRPr lang="sv-SE" sz="1800" b="0" i="0" dirty="0">
              <a:solidFill>
                <a:srgbClr val="000000"/>
              </a:solidFill>
              <a:effectLst/>
              <a:latin typeface="Arial" panose="020B0604020202020204" pitchFamily="34" charset="0"/>
            </a:endParaRPr>
          </a:p>
          <a:p>
            <a:pPr marL="0" indent="0">
              <a:buNone/>
            </a:pPr>
            <a:endParaRPr lang="sv-SE" dirty="0"/>
          </a:p>
        </p:txBody>
      </p:sp>
      <p:sp>
        <p:nvSpPr>
          <p:cNvPr id="3" name="Rubrik 2">
            <a:extLst>
              <a:ext uri="{FF2B5EF4-FFF2-40B4-BE49-F238E27FC236}">
                <a16:creationId xmlns:a16="http://schemas.microsoft.com/office/drawing/2014/main" id="{E8A29FFB-0A84-473B-B968-E62BE2859A3B}"/>
              </a:ext>
            </a:extLst>
          </p:cNvPr>
          <p:cNvSpPr>
            <a:spLocks noGrp="1"/>
          </p:cNvSpPr>
          <p:nvPr>
            <p:ph type="title"/>
          </p:nvPr>
        </p:nvSpPr>
        <p:spPr/>
        <p:txBody>
          <a:bodyPr/>
          <a:lstStyle/>
          <a:p>
            <a:r>
              <a:rPr lang="sv-SE" dirty="0"/>
              <a:t>Visions åtgärdsförslag </a:t>
            </a:r>
          </a:p>
        </p:txBody>
      </p:sp>
    </p:spTree>
    <p:extLst>
      <p:ext uri="{BB962C8B-B14F-4D97-AF65-F5344CB8AC3E}">
        <p14:creationId xmlns:p14="http://schemas.microsoft.com/office/powerpoint/2010/main" val="1499946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5906811-E24B-4E07-B7A3-484A60394CB3}"/>
              </a:ext>
            </a:extLst>
          </p:cNvPr>
          <p:cNvSpPr>
            <a:spLocks noGrp="1"/>
          </p:cNvSpPr>
          <p:nvPr>
            <p:ph sz="quarter" idx="13"/>
          </p:nvPr>
        </p:nvSpPr>
        <p:spPr/>
        <p:txBody>
          <a:bodyPr/>
          <a:lstStyle/>
          <a:p>
            <a:pPr marL="0" indent="0">
              <a:buNone/>
            </a:pPr>
            <a:r>
              <a:rPr lang="sv-SE" dirty="0"/>
              <a:t>Vår gemensamma plan framåt för att uppnå en god arbetsmiljö och högt i tak:</a:t>
            </a:r>
          </a:p>
          <a:p>
            <a:r>
              <a:rPr lang="sv-SE" dirty="0"/>
              <a:t>xx</a:t>
            </a:r>
          </a:p>
          <a:p>
            <a:pPr marL="0" indent="0">
              <a:buNone/>
            </a:pPr>
            <a:endParaRPr lang="sv-SE" dirty="0"/>
          </a:p>
        </p:txBody>
      </p:sp>
      <p:sp>
        <p:nvSpPr>
          <p:cNvPr id="2" name="Rubrik 1">
            <a:extLst>
              <a:ext uri="{FF2B5EF4-FFF2-40B4-BE49-F238E27FC236}">
                <a16:creationId xmlns:a16="http://schemas.microsoft.com/office/drawing/2014/main" id="{54E96919-B81E-4F34-96CC-BCA163A397C2}"/>
              </a:ext>
            </a:extLst>
          </p:cNvPr>
          <p:cNvSpPr>
            <a:spLocks noGrp="1"/>
          </p:cNvSpPr>
          <p:nvPr>
            <p:ph type="title"/>
          </p:nvPr>
        </p:nvSpPr>
        <p:spPr/>
        <p:txBody>
          <a:bodyPr/>
          <a:lstStyle/>
          <a:p>
            <a:r>
              <a:rPr lang="sv-SE" dirty="0"/>
              <a:t>Hur säkerställer vi en god arbetsmiljö ?</a:t>
            </a:r>
          </a:p>
        </p:txBody>
      </p:sp>
    </p:spTree>
    <p:extLst>
      <p:ext uri="{BB962C8B-B14F-4D97-AF65-F5344CB8AC3E}">
        <p14:creationId xmlns:p14="http://schemas.microsoft.com/office/powerpoint/2010/main" val="2436913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3DAE83A4-CAB1-FFCE-9499-423612A21A4C}"/>
              </a:ext>
            </a:extLst>
          </p:cNvPr>
          <p:cNvSpPr>
            <a:spLocks noGrp="1"/>
          </p:cNvSpPr>
          <p:nvPr>
            <p:ph sz="quarter" idx="13"/>
          </p:nvPr>
        </p:nvSpPr>
        <p:spPr/>
        <p:txBody>
          <a:bodyPr vert="horz" lIns="0" tIns="0" rIns="0" bIns="0" rtlCol="0" anchor="t">
            <a:normAutofit/>
          </a:bodyPr>
          <a:lstStyle/>
          <a:p>
            <a:pPr marL="264795" indent="-264795"/>
            <a:r>
              <a:rPr lang="sv-SE" dirty="0">
                <a:cs typeface="Times New Roman"/>
              </a:rPr>
              <a:t>Stressdialogen från Sunt arbetsliv för att börja prata om stress på arbetsplatsen: </a:t>
            </a:r>
            <a:r>
              <a:rPr lang="sv-SE" dirty="0">
                <a:ea typeface="+mn-lt"/>
                <a:cs typeface="Times New Roman"/>
              </a:rPr>
              <a:t> </a:t>
            </a:r>
            <a:r>
              <a:rPr lang="sv-SE" dirty="0">
                <a:ea typeface="+mn-lt"/>
                <a:cs typeface="+mn-lt"/>
                <a:hlinkClick r:id="rId2"/>
              </a:rPr>
              <a:t>www.stressdialogen.suntarbetsliv.se</a:t>
            </a:r>
            <a:endParaRPr lang="sv-SE" dirty="0">
              <a:ea typeface="+mn-lt"/>
              <a:cs typeface="+mn-lt"/>
            </a:endParaRPr>
          </a:p>
          <a:p>
            <a:pPr marL="264795" indent="-264795"/>
            <a:r>
              <a:rPr lang="sv-SE" dirty="0">
                <a:cs typeface="Arial"/>
              </a:rPr>
              <a:t>Verktyget OSA-kollen ger förtroendevalda och arbetsgivare utförlig kunskap och verktyg för att arbeta systematiskt med den organisatoriska och sociala arbetsmiljön: </a:t>
            </a:r>
            <a:r>
              <a:rPr lang="sv-SE" dirty="0">
                <a:ea typeface="+mn-lt"/>
                <a:cs typeface="+mn-lt"/>
                <a:hlinkClick r:id="rId3"/>
              </a:rPr>
              <a:t>www.osakollen.suntarbetsliv.se</a:t>
            </a:r>
            <a:endParaRPr lang="sv-SE" dirty="0">
              <a:ea typeface="+mn-lt"/>
              <a:cs typeface="+mn-lt"/>
            </a:endParaRPr>
          </a:p>
          <a:p>
            <a:pPr marL="264795" indent="-264795"/>
            <a:endParaRPr lang="sv-SE" dirty="0">
              <a:cs typeface="Arial"/>
            </a:endParaRPr>
          </a:p>
        </p:txBody>
      </p:sp>
      <p:sp>
        <p:nvSpPr>
          <p:cNvPr id="3" name="Rubrik 2">
            <a:extLst>
              <a:ext uri="{FF2B5EF4-FFF2-40B4-BE49-F238E27FC236}">
                <a16:creationId xmlns:a16="http://schemas.microsoft.com/office/drawing/2014/main" id="{0F91CA0B-7408-299D-40D8-57220E386D6E}"/>
              </a:ext>
            </a:extLst>
          </p:cNvPr>
          <p:cNvSpPr>
            <a:spLocks noGrp="1"/>
          </p:cNvSpPr>
          <p:nvPr>
            <p:ph type="title"/>
          </p:nvPr>
        </p:nvSpPr>
        <p:spPr/>
        <p:txBody>
          <a:bodyPr/>
          <a:lstStyle/>
          <a:p>
            <a:r>
              <a:rPr lang="sv-SE" dirty="0">
                <a:latin typeface="Times New Roman"/>
                <a:cs typeface="Times New Roman"/>
              </a:rPr>
              <a:t>Tips på verktyg och kunskap</a:t>
            </a:r>
            <a:endParaRPr lang="sv-SE" dirty="0"/>
          </a:p>
        </p:txBody>
      </p:sp>
    </p:spTree>
    <p:extLst>
      <p:ext uri="{BB962C8B-B14F-4D97-AF65-F5344CB8AC3E}">
        <p14:creationId xmlns:p14="http://schemas.microsoft.com/office/powerpoint/2010/main" val="3520075546"/>
      </p:ext>
    </p:extLst>
  </p:cSld>
  <p:clrMapOvr>
    <a:masterClrMapping/>
  </p:clrMapOvr>
</p:sld>
</file>

<file path=ppt/theme/theme1.xml><?xml version="1.0" encoding="utf-8"?>
<a:theme xmlns:a="http://schemas.openxmlformats.org/drawingml/2006/main" name="Vision.">
  <a:themeElements>
    <a:clrScheme name="Vision color">
      <a:dk1>
        <a:sysClr val="windowText" lastClr="000000"/>
      </a:dk1>
      <a:lt1>
        <a:sysClr val="window" lastClr="FFFFFF"/>
      </a:lt1>
      <a:dk2>
        <a:srgbClr val="210061"/>
      </a:dk2>
      <a:lt2>
        <a:srgbClr val="EFE9E5"/>
      </a:lt2>
      <a:accent1>
        <a:srgbClr val="7930AE"/>
      </a:accent1>
      <a:accent2>
        <a:srgbClr val="210061"/>
      </a:accent2>
      <a:accent3>
        <a:srgbClr val="00A68A"/>
      </a:accent3>
      <a:accent4>
        <a:srgbClr val="FFDE00"/>
      </a:accent4>
      <a:accent5>
        <a:srgbClr val="65D44A"/>
      </a:accent5>
      <a:accent6>
        <a:srgbClr val="D8CFC6"/>
      </a:accent6>
      <a:hlink>
        <a:srgbClr val="0000FF"/>
      </a:hlink>
      <a:folHlink>
        <a:srgbClr val="800080"/>
      </a:folHlink>
    </a:clrScheme>
    <a:fontScheme name="Vision Fon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Vision 1">
      <a:srgbClr val="7930AE"/>
    </a:custClr>
    <a:custClr name="Vision 2">
      <a:srgbClr val="210061"/>
    </a:custClr>
    <a:custClr name="Vision 3">
      <a:srgbClr val="00A68A"/>
    </a:custClr>
    <a:custClr name="Vision 4">
      <a:srgbClr val="F8C600"/>
    </a:custClr>
    <a:custClr name="Vision 5">
      <a:srgbClr val="0C605E"/>
    </a:custClr>
    <a:custClr name="Vision 6">
      <a:srgbClr val="D8CFC6"/>
    </a:custClr>
    <a:custClr name="Vision 7">
      <a:srgbClr val="ED2630"/>
    </a:custClr>
    <a:custClr name="Vision 8">
      <a:srgbClr val="B796CD"/>
    </a:custClr>
    <a:custClr name="Vision 9">
      <a:srgbClr val="7A66A0"/>
    </a:custClr>
    <a:custClr name="Vision 10">
      <a:srgbClr val="87D8C8"/>
    </a:custClr>
    <a:custClr name="Vision 11">
      <a:srgbClr val="FFF288"/>
    </a:custClr>
    <a:custClr name="Vision 12">
      <a:srgbClr val="A3E592"/>
    </a:custClr>
  </a:custClrLst>
  <a:extLst>
    <a:ext uri="{05A4C25C-085E-4340-85A3-A5531E510DB2}">
      <thm15:themeFamily xmlns:thm15="http://schemas.microsoft.com/office/thememl/2012/main" name="Blank.potx" id="{C0489293-DCD9-4F4D-8EE5-7F946F04648A}" vid="{87831964-17B3-4A61-8525-9C25A4B0CAD1}"/>
    </a:ext>
  </a:extLst>
</a:theme>
</file>

<file path=ppt/theme/theme2.xml><?xml version="1.0" encoding="utf-8"?>
<a:theme xmlns:a="http://schemas.openxmlformats.org/drawingml/2006/main" name="Office-tema">
  <a:themeElements>
    <a:clrScheme name="Vision Colors">
      <a:dk1>
        <a:sysClr val="windowText" lastClr="000000"/>
      </a:dk1>
      <a:lt1>
        <a:sysClr val="window" lastClr="FFFFFF"/>
      </a:lt1>
      <a:dk2>
        <a:srgbClr val="44546A"/>
      </a:dk2>
      <a:lt2>
        <a:srgbClr val="E7E6E6"/>
      </a:lt2>
      <a:accent1>
        <a:srgbClr val="210061"/>
      </a:accent1>
      <a:accent2>
        <a:srgbClr val="7930AE"/>
      </a:accent2>
      <a:accent3>
        <a:srgbClr val="00A68A"/>
      </a:accent3>
      <a:accent4>
        <a:srgbClr val="ED2630"/>
      </a:accent4>
      <a:accent5>
        <a:srgbClr val="FFDE00"/>
      </a:accent5>
      <a:accent6>
        <a:srgbClr val="65D44A"/>
      </a:accent6>
      <a:hlink>
        <a:srgbClr val="0563C1"/>
      </a:hlink>
      <a:folHlink>
        <a:srgbClr val="954F72"/>
      </a:folHlink>
    </a:clrScheme>
    <a:fontScheme name="Vision Fo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Vision Colors">
      <a:dk1>
        <a:sysClr val="windowText" lastClr="000000"/>
      </a:dk1>
      <a:lt1>
        <a:sysClr val="window" lastClr="FFFFFF"/>
      </a:lt1>
      <a:dk2>
        <a:srgbClr val="44546A"/>
      </a:dk2>
      <a:lt2>
        <a:srgbClr val="E7E6E6"/>
      </a:lt2>
      <a:accent1>
        <a:srgbClr val="210061"/>
      </a:accent1>
      <a:accent2>
        <a:srgbClr val="7930AE"/>
      </a:accent2>
      <a:accent3>
        <a:srgbClr val="00A68A"/>
      </a:accent3>
      <a:accent4>
        <a:srgbClr val="ED2630"/>
      </a:accent4>
      <a:accent5>
        <a:srgbClr val="FFDE00"/>
      </a:accent5>
      <a:accent6>
        <a:srgbClr val="65D44A"/>
      </a:accent6>
      <a:hlink>
        <a:srgbClr val="0563C1"/>
      </a:hlink>
      <a:folHlink>
        <a:srgbClr val="954F72"/>
      </a:folHlink>
    </a:clrScheme>
    <a:fontScheme name="Vision Fo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251</TotalTime>
  <Words>632</Words>
  <Application>Microsoft Office PowerPoint</Application>
  <PresentationFormat>Bredbild</PresentationFormat>
  <Paragraphs>45</Paragraphs>
  <Slides>8</Slides>
  <Notes>6</Notes>
  <HiddenSlides>0</HiddenSlides>
  <MMClips>0</MMClips>
  <ScaleCrop>false</ScaleCrop>
  <HeadingPairs>
    <vt:vector size="4" baseType="variant">
      <vt:variant>
        <vt:lpstr>Tema</vt:lpstr>
      </vt:variant>
      <vt:variant>
        <vt:i4>1</vt:i4>
      </vt:variant>
      <vt:variant>
        <vt:lpstr>Bildrubriker</vt:lpstr>
      </vt:variant>
      <vt:variant>
        <vt:i4>8</vt:i4>
      </vt:variant>
    </vt:vector>
  </HeadingPairs>
  <TitlesOfParts>
    <vt:vector size="9" baseType="lpstr">
      <vt:lpstr>Vision.</vt:lpstr>
      <vt:lpstr>”Ska vi hålla budget eller följa lagen?” </vt:lpstr>
      <vt:lpstr>Ny undersökning av Vision visar:</vt:lpstr>
      <vt:lpstr>Ny undersökning visar forts…</vt:lpstr>
      <vt:lpstr>Medarbetarnas erfarenheter är en underanvänd resurs i kvalitetsarbetet!</vt:lpstr>
      <vt:lpstr>Det här säger våra medarbetare:</vt:lpstr>
      <vt:lpstr>Visions åtgärdsförslag </vt:lpstr>
      <vt:lpstr>Hur säkerställer vi en god arbetsmiljö ?</vt:lpstr>
      <vt:lpstr>Tips på verktyg och kunskap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Katarina Jansson</dc:creator>
  <cp:lastModifiedBy>Katarina Jansson</cp:lastModifiedBy>
  <cp:revision>30</cp:revision>
  <cp:lastPrinted>2016-03-10T09:45:20Z</cp:lastPrinted>
  <dcterms:created xsi:type="dcterms:W3CDTF">2022-03-14T16:47:41Z</dcterms:created>
  <dcterms:modified xsi:type="dcterms:W3CDTF">2022-03-24T11:02:35Z</dcterms:modified>
</cp:coreProperties>
</file>