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92" r:id="rId5"/>
    <p:sldId id="297" r:id="rId6"/>
    <p:sldId id="299" r:id="rId7"/>
    <p:sldId id="295" r:id="rId8"/>
    <p:sldId id="300" r:id="rId9"/>
    <p:sldId id="301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9946DC-5A46-4D9F-9329-90EDC41854D0}" v="60" dt="2024-02-07T19:41:54.6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as Parsmo" userId="S::jonas.parsmo@funktionsstod.goteborg.se::fc52cfdb-2788-457e-8ba8-7a5317bf3709" providerId="AD" clId="Web-{729946DC-5A46-4D9F-9329-90EDC41854D0}"/>
    <pc:docChg chg="modSld">
      <pc:chgData name="Jonas Parsmo" userId="S::jonas.parsmo@funktionsstod.goteborg.se::fc52cfdb-2788-457e-8ba8-7a5317bf3709" providerId="AD" clId="Web-{729946DC-5A46-4D9F-9329-90EDC41854D0}" dt="2024-02-07T19:41:54.687" v="57" actId="1076"/>
      <pc:docMkLst>
        <pc:docMk/>
      </pc:docMkLst>
      <pc:sldChg chg="modSp">
        <pc:chgData name="Jonas Parsmo" userId="S::jonas.parsmo@funktionsstod.goteborg.se::fc52cfdb-2788-457e-8ba8-7a5317bf3709" providerId="AD" clId="Web-{729946DC-5A46-4D9F-9329-90EDC41854D0}" dt="2024-02-07T19:38:17.609" v="12" actId="20577"/>
        <pc:sldMkLst>
          <pc:docMk/>
          <pc:sldMk cId="293836988" sldId="297"/>
        </pc:sldMkLst>
        <pc:spChg chg="mod">
          <ac:chgData name="Jonas Parsmo" userId="S::jonas.parsmo@funktionsstod.goteborg.se::fc52cfdb-2788-457e-8ba8-7a5317bf3709" providerId="AD" clId="Web-{729946DC-5A46-4D9F-9329-90EDC41854D0}" dt="2024-02-07T19:38:17.609" v="12" actId="20577"/>
          <ac:spMkLst>
            <pc:docMk/>
            <pc:sldMk cId="293836988" sldId="297"/>
            <ac:spMk id="2" creationId="{D495D226-684C-8AC6-8587-390B2917DA8F}"/>
          </ac:spMkLst>
        </pc:spChg>
      </pc:sldChg>
      <pc:sldChg chg="modSp">
        <pc:chgData name="Jonas Parsmo" userId="S::jonas.parsmo@funktionsstod.goteborg.se::fc52cfdb-2788-457e-8ba8-7a5317bf3709" providerId="AD" clId="Web-{729946DC-5A46-4D9F-9329-90EDC41854D0}" dt="2024-02-07T19:40:53.390" v="28" actId="20577"/>
        <pc:sldMkLst>
          <pc:docMk/>
          <pc:sldMk cId="4078728913" sldId="300"/>
        </pc:sldMkLst>
        <pc:spChg chg="mod">
          <ac:chgData name="Jonas Parsmo" userId="S::jonas.parsmo@funktionsstod.goteborg.se::fc52cfdb-2788-457e-8ba8-7a5317bf3709" providerId="AD" clId="Web-{729946DC-5A46-4D9F-9329-90EDC41854D0}" dt="2024-02-07T19:40:07.875" v="23" actId="14100"/>
          <ac:spMkLst>
            <pc:docMk/>
            <pc:sldMk cId="4078728913" sldId="300"/>
            <ac:spMk id="5" creationId="{E3F7290A-A65D-EC94-B25B-8FBE7EC85E0D}"/>
          </ac:spMkLst>
        </pc:spChg>
        <pc:spChg chg="mod">
          <ac:chgData name="Jonas Parsmo" userId="S::jonas.parsmo@funktionsstod.goteborg.se::fc52cfdb-2788-457e-8ba8-7a5317bf3709" providerId="AD" clId="Web-{729946DC-5A46-4D9F-9329-90EDC41854D0}" dt="2024-02-07T19:40:53.390" v="28" actId="20577"/>
          <ac:spMkLst>
            <pc:docMk/>
            <pc:sldMk cId="4078728913" sldId="300"/>
            <ac:spMk id="9" creationId="{D404399B-F2D9-0331-3DD9-FF6549DD9FD0}"/>
          </ac:spMkLst>
        </pc:spChg>
      </pc:sldChg>
      <pc:sldChg chg="delSp modSp">
        <pc:chgData name="Jonas Parsmo" userId="S::jonas.parsmo@funktionsstod.goteborg.se::fc52cfdb-2788-457e-8ba8-7a5317bf3709" providerId="AD" clId="Web-{729946DC-5A46-4D9F-9329-90EDC41854D0}" dt="2024-02-07T19:41:54.687" v="57" actId="1076"/>
        <pc:sldMkLst>
          <pc:docMk/>
          <pc:sldMk cId="1813074117" sldId="301"/>
        </pc:sldMkLst>
        <pc:spChg chg="del">
          <ac:chgData name="Jonas Parsmo" userId="S::jonas.parsmo@funktionsstod.goteborg.se::fc52cfdb-2788-457e-8ba8-7a5317bf3709" providerId="AD" clId="Web-{729946DC-5A46-4D9F-9329-90EDC41854D0}" dt="2024-02-07T19:41:53.312" v="56"/>
          <ac:spMkLst>
            <pc:docMk/>
            <pc:sldMk cId="1813074117" sldId="301"/>
            <ac:spMk id="6" creationId="{AD1DF172-04A6-6019-A38B-DB310AD0CE34}"/>
          </ac:spMkLst>
        </pc:spChg>
        <pc:spChg chg="mod">
          <ac:chgData name="Jonas Parsmo" userId="S::jonas.parsmo@funktionsstod.goteborg.se::fc52cfdb-2788-457e-8ba8-7a5317bf3709" providerId="AD" clId="Web-{729946DC-5A46-4D9F-9329-90EDC41854D0}" dt="2024-02-07T19:41:40.062" v="54" actId="20577"/>
          <ac:spMkLst>
            <pc:docMk/>
            <pc:sldMk cId="1813074117" sldId="301"/>
            <ac:spMk id="9" creationId="{D404399B-F2D9-0331-3DD9-FF6549DD9FD0}"/>
          </ac:spMkLst>
        </pc:spChg>
        <pc:spChg chg="mod">
          <ac:chgData name="Jonas Parsmo" userId="S::jonas.parsmo@funktionsstod.goteborg.se::fc52cfdb-2788-457e-8ba8-7a5317bf3709" providerId="AD" clId="Web-{729946DC-5A46-4D9F-9329-90EDC41854D0}" dt="2024-02-07T19:41:49.922" v="55" actId="1076"/>
          <ac:spMkLst>
            <pc:docMk/>
            <pc:sldMk cId="1813074117" sldId="301"/>
            <ac:spMk id="12" creationId="{19BABCBF-1B3E-F3A4-9444-E420C4ED0884}"/>
          </ac:spMkLst>
        </pc:spChg>
        <pc:picChg chg="mod">
          <ac:chgData name="Jonas Parsmo" userId="S::jonas.parsmo@funktionsstod.goteborg.se::fc52cfdb-2788-457e-8ba8-7a5317bf3709" providerId="AD" clId="Web-{729946DC-5A46-4D9F-9329-90EDC41854D0}" dt="2024-02-07T19:41:54.687" v="57" actId="1076"/>
          <ac:picMkLst>
            <pc:docMk/>
            <pc:sldMk cId="1813074117" sldId="301"/>
            <ac:picMk id="11" creationId="{93313904-1659-AF3D-8F2A-EC2A9583A2E5}"/>
          </ac:picMkLst>
        </pc:picChg>
      </pc:sldChg>
    </pc:docChg>
  </pc:docChgLst>
  <pc:docChgLst>
    <pc:chgData name="Jonas Parsmo" userId="S::jonas.parsmo@funktionsstod.goteborg.se::fc52cfdb-2788-457e-8ba8-7a5317bf3709" providerId="AD" clId="Web-{5154FDAF-F052-4775-AF48-2AE7CF617762}"/>
    <pc:docChg chg="delSld modSld sldOrd">
      <pc:chgData name="Jonas Parsmo" userId="S::jonas.parsmo@funktionsstod.goteborg.se::fc52cfdb-2788-457e-8ba8-7a5317bf3709" providerId="AD" clId="Web-{5154FDAF-F052-4775-AF48-2AE7CF617762}" dt="2024-01-30T09:58:53.366" v="69" actId="1076"/>
      <pc:docMkLst>
        <pc:docMk/>
      </pc:docMkLst>
      <pc:sldChg chg="modSp">
        <pc:chgData name="Jonas Parsmo" userId="S::jonas.parsmo@funktionsstod.goteborg.se::fc52cfdb-2788-457e-8ba8-7a5317bf3709" providerId="AD" clId="Web-{5154FDAF-F052-4775-AF48-2AE7CF617762}" dt="2024-01-30T09:47:01.860" v="31" actId="20577"/>
        <pc:sldMkLst>
          <pc:docMk/>
          <pc:sldMk cId="3768787981" sldId="295"/>
        </pc:sldMkLst>
        <pc:spChg chg="mod">
          <ac:chgData name="Jonas Parsmo" userId="S::jonas.parsmo@funktionsstod.goteborg.se::fc52cfdb-2788-457e-8ba8-7a5317bf3709" providerId="AD" clId="Web-{5154FDAF-F052-4775-AF48-2AE7CF617762}" dt="2024-01-30T09:47:01.860" v="31" actId="20577"/>
          <ac:spMkLst>
            <pc:docMk/>
            <pc:sldMk cId="3768787981" sldId="295"/>
            <ac:spMk id="9" creationId="{D404399B-F2D9-0331-3DD9-FF6549DD9FD0}"/>
          </ac:spMkLst>
        </pc:spChg>
      </pc:sldChg>
      <pc:sldChg chg="modSp">
        <pc:chgData name="Jonas Parsmo" userId="S::jonas.parsmo@funktionsstod.goteborg.se::fc52cfdb-2788-457e-8ba8-7a5317bf3709" providerId="AD" clId="Web-{5154FDAF-F052-4775-AF48-2AE7CF617762}" dt="2024-01-30T09:38:47.356" v="6" actId="20577"/>
        <pc:sldMkLst>
          <pc:docMk/>
          <pc:sldMk cId="293836988" sldId="297"/>
        </pc:sldMkLst>
        <pc:spChg chg="mod">
          <ac:chgData name="Jonas Parsmo" userId="S::jonas.parsmo@funktionsstod.goteborg.se::fc52cfdb-2788-457e-8ba8-7a5317bf3709" providerId="AD" clId="Web-{5154FDAF-F052-4775-AF48-2AE7CF617762}" dt="2024-01-30T09:38:47.356" v="6" actId="20577"/>
          <ac:spMkLst>
            <pc:docMk/>
            <pc:sldMk cId="293836988" sldId="297"/>
            <ac:spMk id="2" creationId="{D495D226-684C-8AC6-8587-390B2917DA8F}"/>
          </ac:spMkLst>
        </pc:spChg>
      </pc:sldChg>
      <pc:sldChg chg="del">
        <pc:chgData name="Jonas Parsmo" userId="S::jonas.parsmo@funktionsstod.goteborg.se::fc52cfdb-2788-457e-8ba8-7a5317bf3709" providerId="AD" clId="Web-{5154FDAF-F052-4775-AF48-2AE7CF617762}" dt="2024-01-30T09:53:27.769" v="58"/>
        <pc:sldMkLst>
          <pc:docMk/>
          <pc:sldMk cId="2938459034" sldId="298"/>
        </pc:sldMkLst>
      </pc:sldChg>
      <pc:sldChg chg="modSp">
        <pc:chgData name="Jonas Parsmo" userId="S::jonas.parsmo@funktionsstod.goteborg.se::fc52cfdb-2788-457e-8ba8-7a5317bf3709" providerId="AD" clId="Web-{5154FDAF-F052-4775-AF48-2AE7CF617762}" dt="2024-01-30T09:43:02.186" v="20" actId="20577"/>
        <pc:sldMkLst>
          <pc:docMk/>
          <pc:sldMk cId="3728866743" sldId="299"/>
        </pc:sldMkLst>
        <pc:spChg chg="mod">
          <ac:chgData name="Jonas Parsmo" userId="S::jonas.parsmo@funktionsstod.goteborg.se::fc52cfdb-2788-457e-8ba8-7a5317bf3709" providerId="AD" clId="Web-{5154FDAF-F052-4775-AF48-2AE7CF617762}" dt="2024-01-30T09:42:24.920" v="14" actId="20577"/>
          <ac:spMkLst>
            <pc:docMk/>
            <pc:sldMk cId="3728866743" sldId="299"/>
            <ac:spMk id="2" creationId="{D495D226-684C-8AC6-8587-390B2917DA8F}"/>
          </ac:spMkLst>
        </pc:spChg>
        <pc:spChg chg="mod">
          <ac:chgData name="Jonas Parsmo" userId="S::jonas.parsmo@funktionsstod.goteborg.se::fc52cfdb-2788-457e-8ba8-7a5317bf3709" providerId="AD" clId="Web-{5154FDAF-F052-4775-AF48-2AE7CF617762}" dt="2024-01-30T09:39:37.310" v="8" actId="20577"/>
          <ac:spMkLst>
            <pc:docMk/>
            <pc:sldMk cId="3728866743" sldId="299"/>
            <ac:spMk id="5" creationId="{E3F7290A-A65D-EC94-B25B-8FBE7EC85E0D}"/>
          </ac:spMkLst>
        </pc:spChg>
        <pc:spChg chg="mod">
          <ac:chgData name="Jonas Parsmo" userId="S::jonas.parsmo@funktionsstod.goteborg.se::fc52cfdb-2788-457e-8ba8-7a5317bf3709" providerId="AD" clId="Web-{5154FDAF-F052-4775-AF48-2AE7CF617762}" dt="2024-01-30T09:43:02.186" v="20" actId="20577"/>
          <ac:spMkLst>
            <pc:docMk/>
            <pc:sldMk cId="3728866743" sldId="299"/>
            <ac:spMk id="9" creationId="{D404399B-F2D9-0331-3DD9-FF6549DD9FD0}"/>
          </ac:spMkLst>
        </pc:spChg>
      </pc:sldChg>
      <pc:sldChg chg="modSp ord">
        <pc:chgData name="Jonas Parsmo" userId="S::jonas.parsmo@funktionsstod.goteborg.se::fc52cfdb-2788-457e-8ba8-7a5317bf3709" providerId="AD" clId="Web-{5154FDAF-F052-4775-AF48-2AE7CF617762}" dt="2024-01-30T09:51:25.143" v="57" actId="20577"/>
        <pc:sldMkLst>
          <pc:docMk/>
          <pc:sldMk cId="4078728913" sldId="300"/>
        </pc:sldMkLst>
        <pc:spChg chg="mod">
          <ac:chgData name="Jonas Parsmo" userId="S::jonas.parsmo@funktionsstod.goteborg.se::fc52cfdb-2788-457e-8ba8-7a5317bf3709" providerId="AD" clId="Web-{5154FDAF-F052-4775-AF48-2AE7CF617762}" dt="2024-01-30T09:51:25.143" v="57" actId="20577"/>
          <ac:spMkLst>
            <pc:docMk/>
            <pc:sldMk cId="4078728913" sldId="300"/>
            <ac:spMk id="9" creationId="{D404399B-F2D9-0331-3DD9-FF6549DD9FD0}"/>
          </ac:spMkLst>
        </pc:spChg>
        <pc:spChg chg="mod">
          <ac:chgData name="Jonas Parsmo" userId="S::jonas.parsmo@funktionsstod.goteborg.se::fc52cfdb-2788-457e-8ba8-7a5317bf3709" providerId="AD" clId="Web-{5154FDAF-F052-4775-AF48-2AE7CF617762}" dt="2024-01-30T09:50:54.721" v="53" actId="1076"/>
          <ac:spMkLst>
            <pc:docMk/>
            <pc:sldMk cId="4078728913" sldId="300"/>
            <ac:spMk id="12" creationId="{19BABCBF-1B3E-F3A4-9444-E420C4ED0884}"/>
          </ac:spMkLst>
        </pc:spChg>
        <pc:picChg chg="mod">
          <ac:chgData name="Jonas Parsmo" userId="S::jonas.parsmo@funktionsstod.goteborg.se::fc52cfdb-2788-457e-8ba8-7a5317bf3709" providerId="AD" clId="Web-{5154FDAF-F052-4775-AF48-2AE7CF617762}" dt="2024-01-30T09:51:03.706" v="55" actId="1076"/>
          <ac:picMkLst>
            <pc:docMk/>
            <pc:sldMk cId="4078728913" sldId="300"/>
            <ac:picMk id="11" creationId="{93313904-1659-AF3D-8F2A-EC2A9583A2E5}"/>
          </ac:picMkLst>
        </pc:picChg>
      </pc:sldChg>
      <pc:sldChg chg="modSp">
        <pc:chgData name="Jonas Parsmo" userId="S::jonas.parsmo@funktionsstod.goteborg.se::fc52cfdb-2788-457e-8ba8-7a5317bf3709" providerId="AD" clId="Web-{5154FDAF-F052-4775-AF48-2AE7CF617762}" dt="2024-01-30T09:58:53.366" v="69" actId="1076"/>
        <pc:sldMkLst>
          <pc:docMk/>
          <pc:sldMk cId="1813074117" sldId="301"/>
        </pc:sldMkLst>
        <pc:spChg chg="mod">
          <ac:chgData name="Jonas Parsmo" userId="S::jonas.parsmo@funktionsstod.goteborg.se::fc52cfdb-2788-457e-8ba8-7a5317bf3709" providerId="AD" clId="Web-{5154FDAF-F052-4775-AF48-2AE7CF617762}" dt="2024-01-30T09:58:53.366" v="69" actId="1076"/>
          <ac:spMkLst>
            <pc:docMk/>
            <pc:sldMk cId="1813074117" sldId="301"/>
            <ac:spMk id="5" creationId="{E3F7290A-A65D-EC94-B25B-8FBE7EC85E0D}"/>
          </ac:spMkLst>
        </pc:spChg>
        <pc:spChg chg="mod">
          <ac:chgData name="Jonas Parsmo" userId="S::jonas.parsmo@funktionsstod.goteborg.se::fc52cfdb-2788-457e-8ba8-7a5317bf3709" providerId="AD" clId="Web-{5154FDAF-F052-4775-AF48-2AE7CF617762}" dt="2024-01-30T09:58:09.178" v="67" actId="1076"/>
          <ac:spMkLst>
            <pc:docMk/>
            <pc:sldMk cId="1813074117" sldId="301"/>
            <ac:spMk id="9" creationId="{D404399B-F2D9-0331-3DD9-FF6549DD9FD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35703-B3D1-4B5B-BC66-2857009CA221}" type="datetimeFigureOut">
              <a:rPr lang="sv-SE" smtClean="0"/>
              <a:t>2024-02-07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77A6C-2CB3-49C3-AC81-4805F29652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4586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arumarke.vision.se/brandcenter/se/visionbc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OBS! Glöm ej att spara som kopia innan du gör ändringar, så att mallen inte ändras!</a:t>
            </a:r>
            <a:br>
              <a:rPr lang="sv-SE" dirty="0"/>
            </a:br>
            <a:br>
              <a:rPr lang="sv-SE" dirty="0"/>
            </a:br>
            <a:r>
              <a:rPr lang="sv-SE" dirty="0">
                <a:hlinkClick r:id="rId3"/>
              </a:rPr>
              <a:t>Hem | Vision Brand Center</a:t>
            </a:r>
            <a:br>
              <a:rPr lang="sv-SE" dirty="0"/>
            </a:br>
            <a:r>
              <a:rPr lang="sv-SE" dirty="0"/>
              <a:t>Här hittar du bilder</a:t>
            </a:r>
          </a:p>
        </p:txBody>
      </p:sp>
      <p:sp>
        <p:nvSpPr>
          <p:cNvPr id="4" name="Platshållare för sidhuvud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FD56D5-32A0-4630-92BE-EBD635F4EEA1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2279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E6A78E-C781-56B4-AEBB-ADA2140FF2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CE6F62B-C125-5E62-D786-BDD0676D1B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4DE2335-0676-3195-D1E3-089B9A1BE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EB90-23C0-4AA7-AC33-1294410ACEC8}" type="datetimeFigureOut">
              <a:rPr lang="sv-SE" smtClean="0"/>
              <a:t>2024-02-07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353F93D-A27E-7FEF-1F29-094F79CA9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068F81C-0315-7716-F265-8AC5FEACB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D3025-659B-483F-93B2-88878CD176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7472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2BC645-EE95-2DCF-810F-85D4942FA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D06992C-1AC0-2EE7-5BEF-D34EBE8352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D4DD1A0-E183-62D2-7BBC-A87DA5323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EB90-23C0-4AA7-AC33-1294410ACEC8}" type="datetimeFigureOut">
              <a:rPr lang="sv-SE" smtClean="0"/>
              <a:t>2024-02-07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252BE27-AF46-6E25-2870-1FF373038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4ACDCDA-F4EF-ED7A-AE33-3FCA86C59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D3025-659B-483F-93B2-88878CD176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2031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7D35284B-F51E-1433-1248-D82003E3D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B84D099-590B-2EC7-D18B-D1CEC2D914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9F6643D-73A9-AD0A-DC8F-914264EC9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EB90-23C0-4AA7-AC33-1294410ACEC8}" type="datetimeFigureOut">
              <a:rPr lang="sv-SE" smtClean="0"/>
              <a:t>2024-02-07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4B73CEA-6EB4-E027-0A4B-6A43135EB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7B46608-6D62-DE29-3428-4D816A318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D3025-659B-483F-93B2-88878CD176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1601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Rubrikbild - Grå - 16_9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87F9C54-A53C-4692-8ED6-F0A163EC5131}" type="datetime1">
              <a:rPr lang="en-GB" smtClean="0"/>
              <a:pPr/>
              <a:t>07/02/2024</a:t>
            </a:fld>
            <a:endParaRPr lang="sv-SE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Dokumentnamn</a:t>
            </a:r>
            <a:endParaRPr lang="sv-SE" dirty="0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8526877-F5AB-4A4C-811D-B051B13C87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50696" y="6144717"/>
            <a:ext cx="1027457" cy="4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37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Rubrikbild - Grå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87F9C54-A53C-4692-8ED6-F0A163EC5131}" type="datetime1">
              <a:rPr lang="en-GB" smtClean="0"/>
              <a:pPr/>
              <a:t>07/02/2024</a:t>
            </a:fld>
            <a:endParaRPr lang="sv-SE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Dokumentnamn</a:t>
            </a:r>
            <a:endParaRPr lang="sv-SE" dirty="0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8526877-F5AB-4A4C-811D-B051B13C87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50694" y="6144717"/>
            <a:ext cx="1027457" cy="4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5BCD19-56B0-5C20-13D2-161DD5136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B194001-482A-D039-A251-CAB9FBF4F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32F8F4D-0EBD-D838-829B-2CAA76A3E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EB90-23C0-4AA7-AC33-1294410ACEC8}" type="datetimeFigureOut">
              <a:rPr lang="sv-SE" smtClean="0"/>
              <a:t>2024-02-07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6E4E8C5-8013-A129-3C0B-824FCA9E8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AA1FF9E-2860-2D58-EC54-3A83363FF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D3025-659B-483F-93B2-88878CD176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601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64DE00-1D78-DDA7-530B-30084597E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A5BE5B6-E60D-B5FD-8521-4C54457215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87338EB-9B6E-FB71-A22D-286B40364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EB90-23C0-4AA7-AC33-1294410ACEC8}" type="datetimeFigureOut">
              <a:rPr lang="sv-SE" smtClean="0"/>
              <a:t>2024-02-07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0F0E583-D2FB-C2FE-6266-A9A161079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FB92D69-A53A-01F2-3685-98CE95426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D3025-659B-483F-93B2-88878CD176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0578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A31E92-E2B9-273C-E91E-ED81ED480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0604BB0-4FB6-2357-7663-FAAA3076ED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4780D96-1612-6E83-6ABD-397CDF86FA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336D37C-9726-A9F3-3011-2D98DC6AB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EB90-23C0-4AA7-AC33-1294410ACEC8}" type="datetimeFigureOut">
              <a:rPr lang="sv-SE" smtClean="0"/>
              <a:t>2024-02-07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E77A93E-2319-E942-8CB1-8180FFECA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BAC4B4C-CA33-BA69-3057-8451AE22B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D3025-659B-483F-93B2-88878CD176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351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AB864D-C1FC-232D-7A58-D97AC9591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27B3129-7218-E56F-5DF3-5EE7BDF20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095D094-F3C8-C869-8489-F233D8F6CF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C0DC93E-B599-AE0E-4190-D71D54FBD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73F2307-C3A2-324C-2405-70747463A4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471111A-5227-D3E8-D79E-79CADC8E8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EB90-23C0-4AA7-AC33-1294410ACEC8}" type="datetimeFigureOut">
              <a:rPr lang="sv-SE" smtClean="0"/>
              <a:t>2024-02-07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86E99B3-10FA-F3E9-0B80-331AA447D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675EF87-4F32-6957-C580-95B28BE5B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D3025-659B-483F-93B2-88878CD176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3774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BEA4279-6D8F-8912-5FF0-15876C40D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501BFBF-A5C2-FC11-90BE-59A9C8E67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EB90-23C0-4AA7-AC33-1294410ACEC8}" type="datetimeFigureOut">
              <a:rPr lang="sv-SE" smtClean="0"/>
              <a:t>2024-02-07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533C7F5-AA20-6635-F974-B819A01E0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AFF6DE5-5DAE-A3ED-DB90-9EC9E0D7A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D3025-659B-483F-93B2-88878CD176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2988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0E581D0A-F15A-9235-9B23-D3D164E58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EB90-23C0-4AA7-AC33-1294410ACEC8}" type="datetimeFigureOut">
              <a:rPr lang="sv-SE" smtClean="0"/>
              <a:t>2024-02-07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8107E74-FDAE-A796-00AD-D8146BA90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4822FF4-A224-4727-C553-73A173DC9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D3025-659B-483F-93B2-88878CD176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3569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B40E623-9249-E970-5BC6-6618AB1D9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55C8EA4-23EA-B638-2BE6-048CD53CE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A89D4C0-BC60-6A93-3E19-82F92FA47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749AFF8-B3D7-E071-10CD-9262F00D6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EB90-23C0-4AA7-AC33-1294410ACEC8}" type="datetimeFigureOut">
              <a:rPr lang="sv-SE" smtClean="0"/>
              <a:t>2024-02-07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9732F1F-4834-8DFE-3E5B-510076CE0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F1B55BC-2BFF-4003-E078-6B8023FC7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D3025-659B-483F-93B2-88878CD176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3052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C6F6F0-D167-C7AF-099D-A854CCA89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76A5B32-7EC7-6267-6AE5-953863D584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F161E3D-1C06-AE83-384E-DDE263CDD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211E77D-D0B9-B605-F9BA-BB41E5027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EB90-23C0-4AA7-AC33-1294410ACEC8}" type="datetimeFigureOut">
              <a:rPr lang="sv-SE" smtClean="0"/>
              <a:t>2024-02-07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058F598-4C3C-8C3F-FBE5-11255EF75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4CB5558-3F7B-98FE-4A24-A3DF9D676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D3025-659B-483F-93B2-88878CD176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2980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9ED8E22-CAC5-FC9B-206F-9C88788A7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299933E-15B7-30E3-DA69-AF0005137F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98E3DD7-1F05-E78D-5010-49DFDA0778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3EB90-23C0-4AA7-AC33-1294410ACEC8}" type="datetimeFigureOut">
              <a:rPr lang="sv-SE" smtClean="0"/>
              <a:t>2024-02-07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375E0F3-827C-F6BC-5E6A-F20C39E543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39C6529-F3AB-238F-1C22-098D029B60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D3025-659B-483F-93B2-88878CD176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6922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7" Type="http://schemas.openxmlformats.org/officeDocument/2006/relationships/image" Target="../media/image19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7" Type="http://schemas.openxmlformats.org/officeDocument/2006/relationships/image" Target="../media/image19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45A293-2737-40B8-8847-4DFE5AC34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8697" y="1408480"/>
            <a:ext cx="9587517" cy="1723027"/>
          </a:xfr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sv-SE" sz="6000" dirty="0"/>
              <a:t>Verksamhetsplan</a:t>
            </a:r>
            <a:br>
              <a:rPr lang="sv-SE" sz="5400" dirty="0"/>
            </a:br>
            <a:endParaRPr lang="sv-SE" sz="2000" b="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2EED69F5-A557-B56F-D868-75AA19D73398}"/>
              </a:ext>
            </a:extLst>
          </p:cNvPr>
          <p:cNvSpPr txBox="1">
            <a:spLocks/>
          </p:cNvSpPr>
          <p:nvPr/>
        </p:nvSpPr>
        <p:spPr>
          <a:xfrm>
            <a:off x="1748696" y="2509024"/>
            <a:ext cx="9587517" cy="294049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sv-SE" sz="4000" dirty="0"/>
              <a:t>Vision Funktionsstöd 2024</a:t>
            </a:r>
            <a:br>
              <a:rPr lang="sv-SE" sz="4000" dirty="0"/>
            </a:br>
            <a:endParaRPr lang="sv-SE" sz="4000" dirty="0"/>
          </a:p>
          <a:p>
            <a:r>
              <a:rPr lang="sv-SE" sz="4000" dirty="0"/>
              <a:t>Ramar inför verksamhetsåret 2024/25</a:t>
            </a:r>
          </a:p>
          <a:p>
            <a:endParaRPr lang="sv-SE" sz="4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923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95D226-684C-8AC6-8587-390B2917D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881" y="462231"/>
            <a:ext cx="10910403" cy="1285395"/>
          </a:xfrm>
        </p:spPr>
        <p:txBody>
          <a:bodyPr>
            <a:normAutofit fontScale="90000"/>
          </a:bodyPr>
          <a:lstStyle/>
          <a:p>
            <a:r>
              <a:rPr lang="sv-SE" dirty="0">
                <a:solidFill>
                  <a:srgbClr val="7930AE"/>
                </a:solidFill>
              </a:rPr>
              <a:t>Nedbrutna mål - riktning från förbunds-/avd.-nivå</a:t>
            </a:r>
            <a:endParaRPr lang="sv-SE" dirty="0">
              <a:solidFill>
                <a:srgbClr val="7930AE"/>
              </a:solidFill>
              <a:ea typeface="Calibri Light"/>
              <a:cs typeface="Calibri Light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D1DF172-04A6-6019-A38B-DB310AD0CE34}"/>
              </a:ext>
            </a:extLst>
          </p:cNvPr>
          <p:cNvSpPr txBox="1">
            <a:spLocks/>
          </p:cNvSpPr>
          <p:nvPr/>
        </p:nvSpPr>
        <p:spPr>
          <a:xfrm>
            <a:off x="1229616" y="3727674"/>
            <a:ext cx="8271611" cy="251841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65113" indent="-265113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SzPct val="100000"/>
              <a:buFont typeface="Times New Roman" panose="02020603050405020304" pitchFamily="18" charset="0"/>
              <a:buChar char="►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540000" indent="-36000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1"/>
              </a:buClr>
              <a:buSzPct val="90000"/>
              <a:buFont typeface="Times New Roman" panose="02020603050405020304" pitchFamily="18" charset="0"/>
              <a:buChar char="►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720000" indent="-36000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1"/>
              </a:buClr>
              <a:buSzPct val="90000"/>
              <a:buFont typeface="Times New Roman" panose="02020603050405020304" pitchFamily="18" charset="0"/>
              <a:buChar char="►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900000" indent="-36000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1"/>
              </a:buClr>
              <a:buSzPct val="90000"/>
              <a:buFont typeface="Times New Roman" panose="02020603050405020304" pitchFamily="18" charset="0"/>
              <a:buChar char="►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1080000" indent="-36000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1"/>
              </a:buClr>
              <a:buSzPct val="90000"/>
              <a:buFont typeface="Times New Roman" panose="02020603050405020304" pitchFamily="18" charset="0"/>
              <a:buChar char="►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8835" indent="-198835" defTabSz="514350">
              <a:spcBef>
                <a:spcPts val="563"/>
              </a:spcBef>
              <a:buClr>
                <a:srgbClr val="8144AE"/>
              </a:buClr>
            </a:pPr>
            <a:endParaRPr lang="sv-SE" sz="1500" dirty="0">
              <a:solidFill>
                <a:prstClr val="black"/>
              </a:solidFill>
            </a:endParaRPr>
          </a:p>
        </p:txBody>
      </p:sp>
      <p:pic>
        <p:nvPicPr>
          <p:cNvPr id="4" name="Bild 3" descr="Måltavla med hel fyllning">
            <a:extLst>
              <a:ext uri="{FF2B5EF4-FFF2-40B4-BE49-F238E27FC236}">
                <a16:creationId xmlns:a16="http://schemas.microsoft.com/office/drawing/2014/main" id="{C4E04C84-E05C-6649-D905-80ACD39539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521" y="1762003"/>
            <a:ext cx="914400" cy="914400"/>
          </a:xfrm>
          <a:prstGeom prst="rect">
            <a:avLst/>
          </a:prstGeom>
        </p:spPr>
      </p:pic>
      <p:sp>
        <p:nvSpPr>
          <p:cNvPr id="5" name="Rubrik 1">
            <a:extLst>
              <a:ext uri="{FF2B5EF4-FFF2-40B4-BE49-F238E27FC236}">
                <a16:creationId xmlns:a16="http://schemas.microsoft.com/office/drawing/2014/main" id="{E3F7290A-A65D-EC94-B25B-8FBE7EC85E0D}"/>
              </a:ext>
            </a:extLst>
          </p:cNvPr>
          <p:cNvSpPr txBox="1">
            <a:spLocks/>
          </p:cNvSpPr>
          <p:nvPr/>
        </p:nvSpPr>
        <p:spPr>
          <a:xfrm>
            <a:off x="2329597" y="2049965"/>
            <a:ext cx="7004647" cy="68709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sv-SE" sz="2400" dirty="0">
                <a:solidFill>
                  <a:srgbClr val="00A68A"/>
                </a:solidFill>
              </a:rPr>
              <a:t>Realistiska mål, mätbara och möjliga att följa upp</a:t>
            </a:r>
          </a:p>
        </p:txBody>
      </p:sp>
      <p:pic>
        <p:nvPicPr>
          <p:cNvPr id="8" name="Bild 7" descr="Bock med hel fyllning">
            <a:extLst>
              <a:ext uri="{FF2B5EF4-FFF2-40B4-BE49-F238E27FC236}">
                <a16:creationId xmlns:a16="http://schemas.microsoft.com/office/drawing/2014/main" id="{FE104A1B-FE49-CE96-767F-149A1BF152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64190" y="2971800"/>
            <a:ext cx="914400" cy="914400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D404399B-F2D9-0331-3DD9-FF6549DD9FD0}"/>
              </a:ext>
            </a:extLst>
          </p:cNvPr>
          <p:cNvSpPr txBox="1">
            <a:spLocks/>
          </p:cNvSpPr>
          <p:nvPr/>
        </p:nvSpPr>
        <p:spPr>
          <a:xfrm>
            <a:off x="2329597" y="3236314"/>
            <a:ext cx="6194575" cy="64988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sv-SE" sz="2400" dirty="0">
                <a:solidFill>
                  <a:srgbClr val="00A68A"/>
                </a:solidFill>
              </a:rPr>
              <a:t>Vad ska genomföras för att målet ska uppnås</a:t>
            </a:r>
          </a:p>
        </p:txBody>
      </p:sp>
      <p:pic>
        <p:nvPicPr>
          <p:cNvPr id="11" name="Bild 10" descr="Förstoringsglas med hel fyllning">
            <a:extLst>
              <a:ext uri="{FF2B5EF4-FFF2-40B4-BE49-F238E27FC236}">
                <a16:creationId xmlns:a16="http://schemas.microsoft.com/office/drawing/2014/main" id="{93313904-1659-AF3D-8F2A-EC2A9583A2E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80521" y="4287585"/>
            <a:ext cx="914400" cy="914400"/>
          </a:xfrm>
          <a:prstGeom prst="rect">
            <a:avLst/>
          </a:prstGeom>
        </p:spPr>
      </p:pic>
      <p:sp>
        <p:nvSpPr>
          <p:cNvPr id="12" name="Rubrik 1">
            <a:extLst>
              <a:ext uri="{FF2B5EF4-FFF2-40B4-BE49-F238E27FC236}">
                <a16:creationId xmlns:a16="http://schemas.microsoft.com/office/drawing/2014/main" id="{19BABCBF-1B3E-F3A4-9444-E420C4ED0884}"/>
              </a:ext>
            </a:extLst>
          </p:cNvPr>
          <p:cNvSpPr txBox="1">
            <a:spLocks/>
          </p:cNvSpPr>
          <p:nvPr/>
        </p:nvSpPr>
        <p:spPr>
          <a:xfrm>
            <a:off x="2329598" y="4567678"/>
            <a:ext cx="4856728" cy="79283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sv-SE" sz="2400" dirty="0">
                <a:solidFill>
                  <a:srgbClr val="00A68A"/>
                </a:solidFill>
              </a:rPr>
              <a:t>Hur mäter vi att målet uppfylls</a:t>
            </a:r>
          </a:p>
        </p:txBody>
      </p:sp>
    </p:spTree>
    <p:extLst>
      <p:ext uri="{BB962C8B-B14F-4D97-AF65-F5344CB8AC3E}">
        <p14:creationId xmlns:p14="http://schemas.microsoft.com/office/powerpoint/2010/main" val="293836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95D226-684C-8AC6-8587-390B2917D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881" y="462231"/>
            <a:ext cx="9717083" cy="1299772"/>
          </a:xfrm>
        </p:spPr>
        <p:txBody>
          <a:bodyPr/>
          <a:lstStyle/>
          <a:p>
            <a:r>
              <a:rPr lang="sv-SE" dirty="0"/>
              <a:t>Mål område: Ombud i Vision</a:t>
            </a:r>
          </a:p>
        </p:txBody>
      </p:sp>
      <p:pic>
        <p:nvPicPr>
          <p:cNvPr id="4" name="Bild 3" descr="Måltavla med hel fyllning">
            <a:extLst>
              <a:ext uri="{FF2B5EF4-FFF2-40B4-BE49-F238E27FC236}">
                <a16:creationId xmlns:a16="http://schemas.microsoft.com/office/drawing/2014/main" id="{C4E04C84-E05C-6649-D905-80ACD39539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521" y="1762003"/>
            <a:ext cx="914400" cy="914400"/>
          </a:xfrm>
          <a:prstGeom prst="rect">
            <a:avLst/>
          </a:prstGeom>
        </p:spPr>
      </p:pic>
      <p:sp>
        <p:nvSpPr>
          <p:cNvPr id="5" name="Rubrik 1">
            <a:extLst>
              <a:ext uri="{FF2B5EF4-FFF2-40B4-BE49-F238E27FC236}">
                <a16:creationId xmlns:a16="http://schemas.microsoft.com/office/drawing/2014/main" id="{E3F7290A-A65D-EC94-B25B-8FBE7EC85E0D}"/>
              </a:ext>
            </a:extLst>
          </p:cNvPr>
          <p:cNvSpPr txBox="1">
            <a:spLocks/>
          </p:cNvSpPr>
          <p:nvPr/>
        </p:nvSpPr>
        <p:spPr>
          <a:xfrm>
            <a:off x="2329597" y="2049965"/>
            <a:ext cx="8593775" cy="80771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sv-SE" sz="2400" dirty="0">
                <a:solidFill>
                  <a:srgbClr val="210061"/>
                </a:solidFill>
                <a:latin typeface="Times New Roman"/>
                <a:cs typeface="Times New Roman"/>
              </a:rPr>
              <a:t>Vi ska öka med minst 15 förtroendevalda </a:t>
            </a:r>
            <a:endParaRPr lang="sv-SE" sz="2400" dirty="0">
              <a:solidFill>
                <a:srgbClr val="210061"/>
              </a:solidFill>
            </a:endParaRPr>
          </a:p>
        </p:txBody>
      </p:sp>
      <p:pic>
        <p:nvPicPr>
          <p:cNvPr id="8" name="Bild 7" descr="Bock med hel fyllning">
            <a:extLst>
              <a:ext uri="{FF2B5EF4-FFF2-40B4-BE49-F238E27FC236}">
                <a16:creationId xmlns:a16="http://schemas.microsoft.com/office/drawing/2014/main" id="{FE104A1B-FE49-CE96-767F-149A1BF152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64190" y="2971800"/>
            <a:ext cx="914400" cy="914400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D404399B-F2D9-0331-3DD9-FF6549DD9FD0}"/>
              </a:ext>
            </a:extLst>
          </p:cNvPr>
          <p:cNvSpPr txBox="1">
            <a:spLocks/>
          </p:cNvSpPr>
          <p:nvPr/>
        </p:nvSpPr>
        <p:spPr>
          <a:xfrm>
            <a:off x="2329597" y="3236314"/>
            <a:ext cx="9717083" cy="12997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sv-SE" sz="2400" dirty="0">
                <a:solidFill>
                  <a:srgbClr val="210061"/>
                </a:solidFill>
                <a:latin typeface="Times New Roman"/>
                <a:cs typeface="Times New Roman"/>
              </a:rPr>
              <a:t>Engagera ombud för ökad facklig styrka </a:t>
            </a:r>
            <a:endParaRPr lang="sv-SE" dirty="0"/>
          </a:p>
          <a:p>
            <a:r>
              <a:rPr lang="sv-SE" sz="2400" dirty="0">
                <a:solidFill>
                  <a:srgbClr val="210061"/>
                </a:solidFill>
                <a:latin typeface="Times New Roman"/>
                <a:cs typeface="Times New Roman"/>
              </a:rPr>
              <a:t>Värva ombud - ”Ställ frågan”</a:t>
            </a:r>
          </a:p>
          <a:p>
            <a:r>
              <a:rPr lang="sv-SE" sz="2400" dirty="0">
                <a:solidFill>
                  <a:srgbClr val="210061"/>
                </a:solidFill>
                <a:latin typeface="Times New Roman"/>
                <a:cs typeface="Times New Roman"/>
              </a:rPr>
              <a:t>Regelbundna ombudsträffar på olika nivåer’, aktivt mentorskap</a:t>
            </a:r>
          </a:p>
          <a:p>
            <a:endParaRPr lang="sv-SE" sz="2400" dirty="0">
              <a:solidFill>
                <a:srgbClr val="210061"/>
              </a:solidFill>
            </a:endParaRPr>
          </a:p>
        </p:txBody>
      </p:sp>
      <p:pic>
        <p:nvPicPr>
          <p:cNvPr id="11" name="Bild 10" descr="Förstoringsglas med hel fyllning">
            <a:extLst>
              <a:ext uri="{FF2B5EF4-FFF2-40B4-BE49-F238E27FC236}">
                <a16:creationId xmlns:a16="http://schemas.microsoft.com/office/drawing/2014/main" id="{93313904-1659-AF3D-8F2A-EC2A9583A2E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38040" y="4638797"/>
            <a:ext cx="914400" cy="914400"/>
          </a:xfrm>
          <a:prstGeom prst="rect">
            <a:avLst/>
          </a:prstGeom>
        </p:spPr>
      </p:pic>
      <p:sp>
        <p:nvSpPr>
          <p:cNvPr id="12" name="Rubrik 1">
            <a:extLst>
              <a:ext uri="{FF2B5EF4-FFF2-40B4-BE49-F238E27FC236}">
                <a16:creationId xmlns:a16="http://schemas.microsoft.com/office/drawing/2014/main" id="{19BABCBF-1B3E-F3A4-9444-E420C4ED0884}"/>
              </a:ext>
            </a:extLst>
          </p:cNvPr>
          <p:cNvSpPr txBox="1">
            <a:spLocks/>
          </p:cNvSpPr>
          <p:nvPr/>
        </p:nvSpPr>
        <p:spPr>
          <a:xfrm>
            <a:off x="2329597" y="4708871"/>
            <a:ext cx="9717083" cy="12997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sv-SE" sz="2400" dirty="0">
                <a:solidFill>
                  <a:srgbClr val="210061"/>
                </a:solidFill>
              </a:rPr>
              <a:t>Undersöka månadsvis hur utvecklingen av förtroendevalda sker, i medlemsregistret</a:t>
            </a:r>
          </a:p>
        </p:txBody>
      </p:sp>
    </p:spTree>
    <p:extLst>
      <p:ext uri="{BB962C8B-B14F-4D97-AF65-F5344CB8AC3E}">
        <p14:creationId xmlns:p14="http://schemas.microsoft.com/office/powerpoint/2010/main" val="3728866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95D226-684C-8AC6-8587-390B2917D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881" y="462231"/>
            <a:ext cx="9717083" cy="1299772"/>
          </a:xfrm>
        </p:spPr>
        <p:txBody>
          <a:bodyPr/>
          <a:lstStyle/>
          <a:p>
            <a:r>
              <a:rPr lang="sv-SE" dirty="0"/>
              <a:t>Fler medlemmar för ökad facklig styrka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D1DF172-04A6-6019-A38B-DB310AD0CE34}"/>
              </a:ext>
            </a:extLst>
          </p:cNvPr>
          <p:cNvSpPr txBox="1">
            <a:spLocks/>
          </p:cNvSpPr>
          <p:nvPr/>
        </p:nvSpPr>
        <p:spPr>
          <a:xfrm>
            <a:off x="1229616" y="3727674"/>
            <a:ext cx="8271611" cy="251841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65113" indent="-265113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SzPct val="100000"/>
              <a:buFont typeface="Times New Roman" panose="02020603050405020304" pitchFamily="18" charset="0"/>
              <a:buChar char="►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540000" indent="-36000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1"/>
              </a:buClr>
              <a:buSzPct val="90000"/>
              <a:buFont typeface="Times New Roman" panose="02020603050405020304" pitchFamily="18" charset="0"/>
              <a:buChar char="►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720000" indent="-36000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1"/>
              </a:buClr>
              <a:buSzPct val="90000"/>
              <a:buFont typeface="Times New Roman" panose="02020603050405020304" pitchFamily="18" charset="0"/>
              <a:buChar char="►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900000" indent="-36000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1"/>
              </a:buClr>
              <a:buSzPct val="90000"/>
              <a:buFont typeface="Times New Roman" panose="02020603050405020304" pitchFamily="18" charset="0"/>
              <a:buChar char="►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1080000" indent="-36000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1"/>
              </a:buClr>
              <a:buSzPct val="90000"/>
              <a:buFont typeface="Times New Roman" panose="02020603050405020304" pitchFamily="18" charset="0"/>
              <a:buChar char="►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8835" indent="-198835" defTabSz="514350">
              <a:spcBef>
                <a:spcPts val="563"/>
              </a:spcBef>
              <a:buClr>
                <a:srgbClr val="8144AE"/>
              </a:buClr>
            </a:pPr>
            <a:endParaRPr lang="sv-SE" sz="1500" dirty="0">
              <a:solidFill>
                <a:prstClr val="black"/>
              </a:solidFill>
            </a:endParaRPr>
          </a:p>
        </p:txBody>
      </p:sp>
      <p:pic>
        <p:nvPicPr>
          <p:cNvPr id="4" name="Bild 3" descr="Måltavla med hel fyllning">
            <a:extLst>
              <a:ext uri="{FF2B5EF4-FFF2-40B4-BE49-F238E27FC236}">
                <a16:creationId xmlns:a16="http://schemas.microsoft.com/office/drawing/2014/main" id="{C4E04C84-E05C-6649-D905-80ACD39539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521" y="1762003"/>
            <a:ext cx="914400" cy="914400"/>
          </a:xfrm>
          <a:prstGeom prst="rect">
            <a:avLst/>
          </a:prstGeom>
        </p:spPr>
      </p:pic>
      <p:sp>
        <p:nvSpPr>
          <p:cNvPr id="5" name="Rubrik 1">
            <a:extLst>
              <a:ext uri="{FF2B5EF4-FFF2-40B4-BE49-F238E27FC236}">
                <a16:creationId xmlns:a16="http://schemas.microsoft.com/office/drawing/2014/main" id="{E3F7290A-A65D-EC94-B25B-8FBE7EC85E0D}"/>
              </a:ext>
            </a:extLst>
          </p:cNvPr>
          <p:cNvSpPr txBox="1">
            <a:spLocks/>
          </p:cNvSpPr>
          <p:nvPr/>
        </p:nvSpPr>
        <p:spPr>
          <a:xfrm>
            <a:off x="2329597" y="2049965"/>
            <a:ext cx="9717083" cy="12997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sv-SE" sz="2400" dirty="0">
                <a:solidFill>
                  <a:srgbClr val="7930AE"/>
                </a:solidFill>
              </a:rPr>
              <a:t>Vi ska öka medlemsantalet med 5% till slutet av 2024</a:t>
            </a:r>
          </a:p>
        </p:txBody>
      </p:sp>
      <p:pic>
        <p:nvPicPr>
          <p:cNvPr id="8" name="Bild 7" descr="Bock med hel fyllning">
            <a:extLst>
              <a:ext uri="{FF2B5EF4-FFF2-40B4-BE49-F238E27FC236}">
                <a16:creationId xmlns:a16="http://schemas.microsoft.com/office/drawing/2014/main" id="{FE104A1B-FE49-CE96-767F-149A1BF152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64190" y="2971800"/>
            <a:ext cx="914400" cy="914400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D404399B-F2D9-0331-3DD9-FF6549DD9FD0}"/>
              </a:ext>
            </a:extLst>
          </p:cNvPr>
          <p:cNvSpPr txBox="1">
            <a:spLocks/>
          </p:cNvSpPr>
          <p:nvPr/>
        </p:nvSpPr>
        <p:spPr>
          <a:xfrm>
            <a:off x="2329597" y="3236314"/>
            <a:ext cx="9463084" cy="10548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sv-SE" sz="2400" dirty="0">
                <a:solidFill>
                  <a:srgbClr val="7930AE"/>
                </a:solidFill>
                <a:latin typeface="Times New Roman"/>
                <a:cs typeface="Times New Roman"/>
              </a:rPr>
              <a:t>Satsningen</a:t>
            </a:r>
            <a:r>
              <a:rPr lang="sv-SE" sz="2400" dirty="0">
                <a:solidFill>
                  <a:srgbClr val="F8C600"/>
                </a:solidFill>
                <a:latin typeface="Times New Roman"/>
                <a:cs typeface="Times New Roman"/>
              </a:rPr>
              <a:t> </a:t>
            </a:r>
            <a:r>
              <a:rPr lang="sv-SE" sz="2400" dirty="0">
                <a:solidFill>
                  <a:srgbClr val="7930AE"/>
                </a:solidFill>
                <a:latin typeface="Times New Roman"/>
                <a:cs typeface="Times New Roman"/>
              </a:rPr>
              <a:t>för ökad facklig styrka genomförs - ett mer attraktivt medlemskap</a:t>
            </a:r>
          </a:p>
        </p:txBody>
      </p:sp>
      <p:pic>
        <p:nvPicPr>
          <p:cNvPr id="11" name="Bild 10" descr="Förstoringsglas med hel fyllning">
            <a:extLst>
              <a:ext uri="{FF2B5EF4-FFF2-40B4-BE49-F238E27FC236}">
                <a16:creationId xmlns:a16="http://schemas.microsoft.com/office/drawing/2014/main" id="{93313904-1659-AF3D-8F2A-EC2A9583A2E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80521" y="4287585"/>
            <a:ext cx="914400" cy="914400"/>
          </a:xfrm>
          <a:prstGeom prst="rect">
            <a:avLst/>
          </a:prstGeom>
        </p:spPr>
      </p:pic>
      <p:sp>
        <p:nvSpPr>
          <p:cNvPr id="12" name="Rubrik 1">
            <a:extLst>
              <a:ext uri="{FF2B5EF4-FFF2-40B4-BE49-F238E27FC236}">
                <a16:creationId xmlns:a16="http://schemas.microsoft.com/office/drawing/2014/main" id="{19BABCBF-1B3E-F3A4-9444-E420C4ED0884}"/>
              </a:ext>
            </a:extLst>
          </p:cNvPr>
          <p:cNvSpPr txBox="1">
            <a:spLocks/>
          </p:cNvSpPr>
          <p:nvPr/>
        </p:nvSpPr>
        <p:spPr>
          <a:xfrm>
            <a:off x="2329597" y="4567678"/>
            <a:ext cx="9717083" cy="12997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sv-SE" sz="2400" dirty="0">
                <a:solidFill>
                  <a:srgbClr val="7930AE"/>
                </a:solidFill>
              </a:rPr>
              <a:t>Månadsvisa uppföljningar av medlemsregistret</a:t>
            </a:r>
          </a:p>
        </p:txBody>
      </p:sp>
    </p:spTree>
    <p:extLst>
      <p:ext uri="{BB962C8B-B14F-4D97-AF65-F5344CB8AC3E}">
        <p14:creationId xmlns:p14="http://schemas.microsoft.com/office/powerpoint/2010/main" val="3768787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95D226-684C-8AC6-8587-390B2917D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881" y="462231"/>
            <a:ext cx="9717083" cy="1299772"/>
          </a:xfrm>
        </p:spPr>
        <p:txBody>
          <a:bodyPr/>
          <a:lstStyle/>
          <a:p>
            <a:r>
              <a:rPr lang="sv-SE" dirty="0">
                <a:solidFill>
                  <a:srgbClr val="7930AE"/>
                </a:solidFill>
              </a:rPr>
              <a:t>Medlemskapet är attraktivt och relevant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D1DF172-04A6-6019-A38B-DB310AD0CE34}"/>
              </a:ext>
            </a:extLst>
          </p:cNvPr>
          <p:cNvSpPr txBox="1">
            <a:spLocks/>
          </p:cNvSpPr>
          <p:nvPr/>
        </p:nvSpPr>
        <p:spPr>
          <a:xfrm>
            <a:off x="1229616" y="3727674"/>
            <a:ext cx="8271611" cy="251841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65113" indent="-265113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SzPct val="100000"/>
              <a:buFont typeface="Times New Roman" panose="02020603050405020304" pitchFamily="18" charset="0"/>
              <a:buChar char="►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540000" indent="-36000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1"/>
              </a:buClr>
              <a:buSzPct val="90000"/>
              <a:buFont typeface="Times New Roman" panose="02020603050405020304" pitchFamily="18" charset="0"/>
              <a:buChar char="►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720000" indent="-36000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1"/>
              </a:buClr>
              <a:buSzPct val="90000"/>
              <a:buFont typeface="Times New Roman" panose="02020603050405020304" pitchFamily="18" charset="0"/>
              <a:buChar char="►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900000" indent="-36000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1"/>
              </a:buClr>
              <a:buSzPct val="90000"/>
              <a:buFont typeface="Times New Roman" panose="02020603050405020304" pitchFamily="18" charset="0"/>
              <a:buChar char="►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1080000" indent="-36000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accent1"/>
              </a:buClr>
              <a:buSzPct val="90000"/>
              <a:buFont typeface="Times New Roman" panose="02020603050405020304" pitchFamily="18" charset="0"/>
              <a:buChar char="►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8835" indent="-198835" defTabSz="514350">
              <a:spcBef>
                <a:spcPts val="563"/>
              </a:spcBef>
              <a:buClr>
                <a:srgbClr val="8144AE"/>
              </a:buClr>
            </a:pPr>
            <a:endParaRPr lang="sv-SE" sz="1500" dirty="0">
              <a:solidFill>
                <a:prstClr val="black"/>
              </a:solidFill>
            </a:endParaRPr>
          </a:p>
        </p:txBody>
      </p:sp>
      <p:pic>
        <p:nvPicPr>
          <p:cNvPr id="4" name="Bild 3" descr="Måltavla med hel fyllning">
            <a:extLst>
              <a:ext uri="{FF2B5EF4-FFF2-40B4-BE49-F238E27FC236}">
                <a16:creationId xmlns:a16="http://schemas.microsoft.com/office/drawing/2014/main" id="{C4E04C84-E05C-6649-D905-80ACD39539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521" y="1762003"/>
            <a:ext cx="914400" cy="914400"/>
          </a:xfrm>
          <a:prstGeom prst="rect">
            <a:avLst/>
          </a:prstGeom>
        </p:spPr>
      </p:pic>
      <p:sp>
        <p:nvSpPr>
          <p:cNvPr id="5" name="Rubrik 1">
            <a:extLst>
              <a:ext uri="{FF2B5EF4-FFF2-40B4-BE49-F238E27FC236}">
                <a16:creationId xmlns:a16="http://schemas.microsoft.com/office/drawing/2014/main" id="{E3F7290A-A65D-EC94-B25B-8FBE7EC85E0D}"/>
              </a:ext>
            </a:extLst>
          </p:cNvPr>
          <p:cNvSpPr txBox="1">
            <a:spLocks/>
          </p:cNvSpPr>
          <p:nvPr/>
        </p:nvSpPr>
        <p:spPr>
          <a:xfrm>
            <a:off x="2329597" y="2049964"/>
            <a:ext cx="8690823" cy="11863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sv-SE" sz="2400" dirty="0">
                <a:solidFill>
                  <a:srgbClr val="00A68A"/>
                </a:solidFill>
                <a:latin typeface="Times New Roman"/>
                <a:cs typeface="Times New Roman"/>
              </a:rPr>
              <a:t>Så många som möjligt får ut det dom önskar från medlemskapet. </a:t>
            </a:r>
            <a:endParaRPr lang="sv-SE" sz="2000">
              <a:solidFill>
                <a:srgbClr val="00A68A"/>
              </a:solidFill>
              <a:latin typeface="Times New Roman"/>
              <a:cs typeface="Times New Roman"/>
            </a:endParaRPr>
          </a:p>
          <a:p>
            <a:r>
              <a:rPr lang="sv-SE" sz="2000" dirty="0">
                <a:solidFill>
                  <a:srgbClr val="00A68A"/>
                </a:solidFill>
                <a:latin typeface="Times New Roman"/>
                <a:cs typeface="Times New Roman"/>
              </a:rPr>
              <a:t>Sektionens kärnverksamhet: Medlemsaktiviteter och individuellt vägledning/stöd, </a:t>
            </a:r>
          </a:p>
        </p:txBody>
      </p:sp>
      <p:pic>
        <p:nvPicPr>
          <p:cNvPr id="8" name="Bild 7" descr="Bock med hel fyllning">
            <a:extLst>
              <a:ext uri="{FF2B5EF4-FFF2-40B4-BE49-F238E27FC236}">
                <a16:creationId xmlns:a16="http://schemas.microsoft.com/office/drawing/2014/main" id="{FE104A1B-FE49-CE96-767F-149A1BF152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64190" y="2971800"/>
            <a:ext cx="914400" cy="914400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D404399B-F2D9-0331-3DD9-FF6549DD9FD0}"/>
              </a:ext>
            </a:extLst>
          </p:cNvPr>
          <p:cNvSpPr txBox="1">
            <a:spLocks/>
          </p:cNvSpPr>
          <p:nvPr/>
        </p:nvSpPr>
        <p:spPr>
          <a:xfrm>
            <a:off x="2329597" y="3305117"/>
            <a:ext cx="9031630" cy="209232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sv-SE" sz="2400" dirty="0">
                <a:solidFill>
                  <a:srgbClr val="00A68A"/>
                </a:solidFill>
                <a:latin typeface="Times New Roman"/>
                <a:cs typeface="Times New Roman"/>
              </a:rPr>
              <a:t>Vi undersöker hur medlemmarna upplever sitt medlemskap inom satsningen för ökad facklig styrka. </a:t>
            </a:r>
            <a:endParaRPr lang="sv-SE" sz="2000" dirty="0">
              <a:solidFill>
                <a:srgbClr val="00A68A"/>
              </a:solidFill>
            </a:endParaRPr>
          </a:p>
          <a:p>
            <a:r>
              <a:rPr lang="sv-SE" sz="2000" dirty="0">
                <a:solidFill>
                  <a:srgbClr val="00A68A"/>
                </a:solidFill>
                <a:latin typeface="Times New Roman"/>
                <a:cs typeface="Times New Roman"/>
              </a:rPr>
              <a:t>Jobba för att synliggöra sektionen och det fackliga arbete som bedrivs. Vision närvarande ute på arbetsplatserna. Genomföra satsningar på utvalda yrkesgrupper, driva frågor med utgångspunkt i arbetsmiljö- och arbetsrätt i samverkan med arbetsgivaren. </a:t>
            </a:r>
            <a:endParaRPr lang="sv-SE" sz="2000" dirty="0">
              <a:solidFill>
                <a:srgbClr val="00A68A"/>
              </a:solidFill>
            </a:endParaRPr>
          </a:p>
        </p:txBody>
      </p:sp>
      <p:pic>
        <p:nvPicPr>
          <p:cNvPr id="11" name="Bild 10" descr="Förstoringsglas med hel fyllning">
            <a:extLst>
              <a:ext uri="{FF2B5EF4-FFF2-40B4-BE49-F238E27FC236}">
                <a16:creationId xmlns:a16="http://schemas.microsoft.com/office/drawing/2014/main" id="{93313904-1659-AF3D-8F2A-EC2A9583A2E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80521" y="5531426"/>
            <a:ext cx="914400" cy="914400"/>
          </a:xfrm>
          <a:prstGeom prst="rect">
            <a:avLst/>
          </a:prstGeom>
        </p:spPr>
      </p:pic>
      <p:sp>
        <p:nvSpPr>
          <p:cNvPr id="12" name="Rubrik 1">
            <a:extLst>
              <a:ext uri="{FF2B5EF4-FFF2-40B4-BE49-F238E27FC236}">
                <a16:creationId xmlns:a16="http://schemas.microsoft.com/office/drawing/2014/main" id="{19BABCBF-1B3E-F3A4-9444-E420C4ED0884}"/>
              </a:ext>
            </a:extLst>
          </p:cNvPr>
          <p:cNvSpPr txBox="1">
            <a:spLocks/>
          </p:cNvSpPr>
          <p:nvPr/>
        </p:nvSpPr>
        <p:spPr>
          <a:xfrm>
            <a:off x="2329597" y="5855872"/>
            <a:ext cx="4856728" cy="79283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sv-SE" sz="2400" dirty="0">
                <a:solidFill>
                  <a:srgbClr val="00A68A"/>
                </a:solidFill>
              </a:rPr>
              <a:t>Årsvisa jämförelser</a:t>
            </a:r>
          </a:p>
        </p:txBody>
      </p:sp>
    </p:spTree>
    <p:extLst>
      <p:ext uri="{BB962C8B-B14F-4D97-AF65-F5344CB8AC3E}">
        <p14:creationId xmlns:p14="http://schemas.microsoft.com/office/powerpoint/2010/main" val="4078728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95D226-684C-8AC6-8587-390B2917D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881" y="462231"/>
            <a:ext cx="10872319" cy="1299772"/>
          </a:xfrm>
        </p:spPr>
        <p:txBody>
          <a:bodyPr/>
          <a:lstStyle/>
          <a:p>
            <a:r>
              <a:rPr lang="sv-SE" dirty="0"/>
              <a:t>Vi skapar bra villkor i ett förändrat arbetsliv</a:t>
            </a:r>
          </a:p>
        </p:txBody>
      </p:sp>
      <p:pic>
        <p:nvPicPr>
          <p:cNvPr id="4" name="Bild 3" descr="Måltavla med hel fyllning">
            <a:extLst>
              <a:ext uri="{FF2B5EF4-FFF2-40B4-BE49-F238E27FC236}">
                <a16:creationId xmlns:a16="http://schemas.microsoft.com/office/drawing/2014/main" id="{C4E04C84-E05C-6649-D905-80ACD39539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521" y="1762003"/>
            <a:ext cx="914400" cy="914400"/>
          </a:xfrm>
          <a:prstGeom prst="rect">
            <a:avLst/>
          </a:prstGeom>
        </p:spPr>
      </p:pic>
      <p:sp>
        <p:nvSpPr>
          <p:cNvPr id="5" name="Rubrik 1">
            <a:extLst>
              <a:ext uri="{FF2B5EF4-FFF2-40B4-BE49-F238E27FC236}">
                <a16:creationId xmlns:a16="http://schemas.microsoft.com/office/drawing/2014/main" id="{E3F7290A-A65D-EC94-B25B-8FBE7EC85E0D}"/>
              </a:ext>
            </a:extLst>
          </p:cNvPr>
          <p:cNvSpPr txBox="1">
            <a:spLocks/>
          </p:cNvSpPr>
          <p:nvPr/>
        </p:nvSpPr>
        <p:spPr>
          <a:xfrm>
            <a:off x="2327694" y="1995166"/>
            <a:ext cx="9717083" cy="12997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sv-SE" sz="2400" dirty="0">
                <a:solidFill>
                  <a:srgbClr val="7930AE"/>
                </a:solidFill>
              </a:rPr>
              <a:t>Fler yrkesgrupper får bättre villkor</a:t>
            </a:r>
          </a:p>
        </p:txBody>
      </p:sp>
      <p:pic>
        <p:nvPicPr>
          <p:cNvPr id="8" name="Bild 7" descr="Bock med hel fyllning">
            <a:extLst>
              <a:ext uri="{FF2B5EF4-FFF2-40B4-BE49-F238E27FC236}">
                <a16:creationId xmlns:a16="http://schemas.microsoft.com/office/drawing/2014/main" id="{FE104A1B-FE49-CE96-767F-149A1BF152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64190" y="2971800"/>
            <a:ext cx="914400" cy="914400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D404399B-F2D9-0331-3DD9-FF6549DD9FD0}"/>
              </a:ext>
            </a:extLst>
          </p:cNvPr>
          <p:cNvSpPr txBox="1">
            <a:spLocks/>
          </p:cNvSpPr>
          <p:nvPr/>
        </p:nvSpPr>
        <p:spPr>
          <a:xfrm>
            <a:off x="2329597" y="2962631"/>
            <a:ext cx="9717083" cy="161607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sv-SE" sz="2400" dirty="0">
                <a:solidFill>
                  <a:srgbClr val="7930AE"/>
                </a:solidFill>
              </a:rPr>
              <a:t>Påverkansarbete för yrkesgrupper som vi inte tidigare haft fokus på</a:t>
            </a:r>
          </a:p>
          <a:p>
            <a:pPr marL="342900" indent="-342900">
              <a:buFontTx/>
              <a:buChar char="-"/>
            </a:pPr>
            <a:r>
              <a:rPr lang="sv-SE" sz="2400" dirty="0">
                <a:solidFill>
                  <a:srgbClr val="7930AE"/>
                </a:solidFill>
              </a:rPr>
              <a:t>Stödassistent gentemot förbund</a:t>
            </a:r>
          </a:p>
          <a:p>
            <a:pPr marL="342900" indent="-342900">
              <a:buFontTx/>
              <a:buChar char="-"/>
            </a:pPr>
            <a:r>
              <a:rPr lang="sv-SE" sz="2400" dirty="0">
                <a:solidFill>
                  <a:srgbClr val="7930AE"/>
                </a:solidFill>
                <a:latin typeface="Times New Roman"/>
                <a:cs typeface="Times New Roman"/>
              </a:rPr>
              <a:t>Administratörsgruppens villkor gentemot förvaltning/stad</a:t>
            </a:r>
          </a:p>
          <a:p>
            <a:pPr marL="342900" indent="-342900">
              <a:buFontTx/>
              <a:buChar char="-"/>
            </a:pPr>
            <a:r>
              <a:rPr lang="sv-SE" sz="2400" dirty="0">
                <a:solidFill>
                  <a:srgbClr val="7930AE"/>
                </a:solidFill>
                <a:latin typeface="Times New Roman"/>
                <a:cs typeface="Times New Roman"/>
              </a:rPr>
              <a:t>Tidigare arbete rörande stödpedagoger fortgår</a:t>
            </a:r>
            <a:endParaRPr lang="sv-SE" sz="2400" dirty="0">
              <a:solidFill>
                <a:srgbClr val="7930AE"/>
              </a:solidFill>
            </a:endParaRPr>
          </a:p>
          <a:p>
            <a:pPr marL="342900" indent="-342900">
              <a:buChar char="-"/>
            </a:pPr>
            <a:endParaRPr lang="sv-SE" sz="2400" dirty="0">
              <a:solidFill>
                <a:srgbClr val="7930AE"/>
              </a:solidFill>
            </a:endParaRPr>
          </a:p>
          <a:p>
            <a:pPr marL="342900" indent="-342900">
              <a:buChar char="-"/>
            </a:pPr>
            <a:endParaRPr lang="sv-SE" sz="2400" dirty="0">
              <a:solidFill>
                <a:srgbClr val="7930AE"/>
              </a:solidFill>
            </a:endParaRPr>
          </a:p>
          <a:p>
            <a:endParaRPr lang="sv-SE" sz="2400" dirty="0">
              <a:solidFill>
                <a:srgbClr val="7930AE"/>
              </a:solidFill>
            </a:endParaRPr>
          </a:p>
          <a:p>
            <a:endParaRPr lang="sv-SE" sz="2400" dirty="0">
              <a:solidFill>
                <a:srgbClr val="7930AE"/>
              </a:solidFill>
            </a:endParaRPr>
          </a:p>
        </p:txBody>
      </p:sp>
      <p:pic>
        <p:nvPicPr>
          <p:cNvPr id="11" name="Bild 10" descr="Förstoringsglas med hel fyllning">
            <a:extLst>
              <a:ext uri="{FF2B5EF4-FFF2-40B4-BE49-F238E27FC236}">
                <a16:creationId xmlns:a16="http://schemas.microsoft.com/office/drawing/2014/main" id="{93313904-1659-AF3D-8F2A-EC2A9583A2E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80521" y="4575132"/>
            <a:ext cx="914400" cy="914400"/>
          </a:xfrm>
          <a:prstGeom prst="rect">
            <a:avLst/>
          </a:prstGeom>
        </p:spPr>
      </p:pic>
      <p:sp>
        <p:nvSpPr>
          <p:cNvPr id="12" name="Rubrik 1">
            <a:extLst>
              <a:ext uri="{FF2B5EF4-FFF2-40B4-BE49-F238E27FC236}">
                <a16:creationId xmlns:a16="http://schemas.microsoft.com/office/drawing/2014/main" id="{19BABCBF-1B3E-F3A4-9444-E420C4ED0884}"/>
              </a:ext>
            </a:extLst>
          </p:cNvPr>
          <p:cNvSpPr txBox="1">
            <a:spLocks/>
          </p:cNvSpPr>
          <p:nvPr/>
        </p:nvSpPr>
        <p:spPr>
          <a:xfrm>
            <a:off x="2286465" y="4883980"/>
            <a:ext cx="9717083" cy="12997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sv-SE" sz="2400" dirty="0">
                <a:solidFill>
                  <a:srgbClr val="7930AE"/>
                </a:solidFill>
              </a:rPr>
              <a:t>Utvärdering av effekten aktiviteterna fått, inför kommande årsmöte 2025</a:t>
            </a:r>
          </a:p>
        </p:txBody>
      </p:sp>
    </p:spTree>
    <p:extLst>
      <p:ext uri="{BB962C8B-B14F-4D97-AF65-F5344CB8AC3E}">
        <p14:creationId xmlns:p14="http://schemas.microsoft.com/office/powerpoint/2010/main" val="1813074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26529F937841F458FBBD5D787CC28BD" ma:contentTypeVersion="12" ma:contentTypeDescription="Skapa ett nytt dokument." ma:contentTypeScope="" ma:versionID="a710316dbc9f040bbb5858e77123848d">
  <xsd:schema xmlns:xsd="http://www.w3.org/2001/XMLSchema" xmlns:xs="http://www.w3.org/2001/XMLSchema" xmlns:p="http://schemas.microsoft.com/office/2006/metadata/properties" xmlns:ns2="981245df-bf90-4a60-a763-a6ec90c19736" xmlns:ns3="ae5220e6-31d7-4c87-bdd9-bb73c04bdfca" targetNamespace="http://schemas.microsoft.com/office/2006/metadata/properties" ma:root="true" ma:fieldsID="37ea6febad3e4c161dd0241ae82f7b75" ns2:_="" ns3:_="">
    <xsd:import namespace="981245df-bf90-4a60-a763-a6ec90c19736"/>
    <xsd:import namespace="ae5220e6-31d7-4c87-bdd9-bb73c04bdf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1245df-bf90-4a60-a763-a6ec90c197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5220e6-31d7-4c87-bdd9-bb73c04bdfc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697BFB-AAF1-4645-8F44-9D116855F84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970DD8F-DD17-4FF6-A3E0-3F1A0566409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3FA0006-D9DD-4AD3-8128-CD2DDB6C2D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1245df-bf90-4a60-a763-a6ec90c19736"/>
    <ds:schemaRef ds:uri="ae5220e6-31d7-4c87-bdd9-bb73c04bdf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284</Words>
  <Application>Microsoft Office PowerPoint</Application>
  <PresentationFormat>Bredbild</PresentationFormat>
  <Paragraphs>34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7" baseType="lpstr">
      <vt:lpstr>Office-tema</vt:lpstr>
      <vt:lpstr>Verksamhetsplan </vt:lpstr>
      <vt:lpstr>Nedbrutna mål - riktning från förbunds-/avd.-nivå</vt:lpstr>
      <vt:lpstr>Mål område: Ombud i Vision</vt:lpstr>
      <vt:lpstr>Fler medlemmar för ökad facklig styrka</vt:lpstr>
      <vt:lpstr>Medlemskapet är attraktivt och relevant</vt:lpstr>
      <vt:lpstr>Vi skapar bra villkor i ett förändrat arbetsliv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Verksamhetsplan </dc:title>
  <dc:creator>Jonas Parsmo</dc:creator>
  <cp:lastModifiedBy>Jonas Parsmo</cp:lastModifiedBy>
  <cp:revision>76</cp:revision>
  <dcterms:created xsi:type="dcterms:W3CDTF">2024-01-30T03:44:33Z</dcterms:created>
  <dcterms:modified xsi:type="dcterms:W3CDTF">2024-02-07T19:42:02Z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0x010100C26529F937841F458FBBD5D787CC28BD</vt:lpwstr>
  </property>
</Properties>
</file>