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4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4" autoAdjust="0"/>
    <p:restoredTop sz="96274" autoAdjust="0"/>
  </p:normalViewPr>
  <p:slideViewPr>
    <p:cSldViewPr snapToGrid="0">
      <p:cViewPr varScale="1">
        <p:scale>
          <a:sx n="115" d="100"/>
          <a:sy n="115" d="100"/>
        </p:scale>
        <p:origin x="15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348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2C0C5-EA85-49EA-B7E7-BECA62FE0754}" type="datetimeFigureOut">
              <a:rPr lang="sv-SE" smtClean="0"/>
              <a:t>2021-06-09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8618F-BFFF-4A7D-B261-CA6F9714A6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0379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2021-06-09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 Vi är Vision har vi tillsammans fattat beslut om förbundets strategiska</a:t>
            </a:r>
            <a:r>
              <a:rPr lang="sv-SE" baseline="0" dirty="0" smtClean="0"/>
              <a:t> utveckling i form av hjärtefrågor och mål där det finns en tydlig riktning och vägvisning om vart vi vill med förbundet och vilka frågor som är viktiga för våra medlemmar.</a:t>
            </a:r>
          </a:p>
          <a:p>
            <a:endParaRPr lang="sv-SE" baseline="0" dirty="0" smtClean="0"/>
          </a:p>
          <a:p>
            <a:r>
              <a:rPr lang="sv-SE" baseline="0" dirty="0" smtClean="0"/>
              <a:t>Nu är det dags att utveckla vår egen organisation och de parlamentariska processerna som idag är SKTF:s parlamentariska processer.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757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- 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1953" y="367200"/>
            <a:ext cx="6910385" cy="1299773"/>
          </a:xfrm>
        </p:spPr>
        <p:txBody>
          <a:bodyPr anchor="t" anchorCtr="0"/>
          <a:lstStyle>
            <a:lvl1pPr algn="l">
              <a:defRPr lang="sv-SE" sz="4400" b="1" kern="120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E164E2-73E5-415B-927E-A4017D9B40BE}" type="datetime1">
              <a:rPr lang="en-GB" smtClean="0"/>
              <a:t>09/06/2021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Dokumentnamn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7111" y="6175608"/>
            <a:ext cx="1027457" cy="4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7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5C68-0AD8-490E-A6F8-E14CDE0E30CB}" type="datetime1">
              <a:rPr lang="en-GB" smtClean="0"/>
              <a:t>09/06/2021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/>
          </p:nvPr>
        </p:nvSpPr>
        <p:spPr>
          <a:xfrm>
            <a:off x="369094" y="368300"/>
            <a:ext cx="4122000" cy="550862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6"/>
          </p:nvPr>
        </p:nvSpPr>
        <p:spPr>
          <a:xfrm>
            <a:off x="4661783" y="368618"/>
            <a:ext cx="4122000" cy="550862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5C68-0AD8-490E-A6F8-E14CDE0E30CB}" type="datetime1">
              <a:rPr lang="en-GB" smtClean="0"/>
              <a:t>09/06/2021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/>
          </p:nvPr>
        </p:nvSpPr>
        <p:spPr>
          <a:xfrm>
            <a:off x="369094" y="368300"/>
            <a:ext cx="4122000" cy="550862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6" hasCustomPrompt="1"/>
          </p:nvPr>
        </p:nvSpPr>
        <p:spPr>
          <a:xfrm>
            <a:off x="4661783" y="368618"/>
            <a:ext cx="4122000" cy="5508625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90000"/>
              <a:buFontTx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90000"/>
              <a:buFontTx/>
              <a:buNone/>
              <a:tabLst/>
              <a:defRPr/>
            </a:pPr>
            <a:r>
              <a:rPr lang="sv-SE" sz="2000" dirty="0"/>
              <a:t>Infoga bild. Markera rutan du vill infoga en bild i. Välj startfliken och klicka sedan på </a:t>
            </a:r>
            <a:r>
              <a:rPr lang="sv-SE" sz="2000" dirty="0" err="1"/>
              <a:t>bildbank</a:t>
            </a:r>
            <a:r>
              <a:rPr lang="sv-SE" sz="2000" dirty="0"/>
              <a:t>. Välj bilden du önskar och den placeras i rutan.</a:t>
            </a:r>
          </a:p>
        </p:txBody>
      </p:sp>
    </p:spTree>
    <p:extLst>
      <p:ext uri="{BB962C8B-B14F-4D97-AF65-F5344CB8AC3E}">
        <p14:creationId xmlns:p14="http://schemas.microsoft.com/office/powerpoint/2010/main" val="4131803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369094" y="368300"/>
            <a:ext cx="4122000" cy="5508625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9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None/>
              <a:tabLst/>
              <a:defRPr/>
            </a:lvl1pPr>
          </a:lstStyle>
          <a:p>
            <a:r>
              <a:rPr lang="sv-SE" sz="1600" dirty="0"/>
              <a:t>Infoga bild. Markera rutan du vill infoga en bild i. Välj startfliken och klicka sedan på bildbank. Välj bilden du önskar och den placeras i rutan.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F401-4ED7-4ED2-AFA0-05C55E32E53B}" type="datetime1">
              <a:rPr lang="en-GB" smtClean="0"/>
              <a:t>09/06/2021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4"/>
          </p:nvPr>
        </p:nvSpPr>
        <p:spPr>
          <a:xfrm>
            <a:off x="4661783" y="368618"/>
            <a:ext cx="4122000" cy="550862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9381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ext och innehåll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6" hasCustomPrompt="1"/>
          </p:nvPr>
        </p:nvSpPr>
        <p:spPr>
          <a:xfrm>
            <a:off x="3230879" y="2519045"/>
            <a:ext cx="5551200" cy="3183255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9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None/>
              <a:tabLst/>
              <a:defRPr/>
            </a:lvl1pPr>
          </a:lstStyle>
          <a:p>
            <a:r>
              <a:rPr lang="sv-SE" sz="1600" dirty="0"/>
              <a:t>Infoga bild. Markera rutan du vill infoga en bild i. Välj startfliken och klicka sedan på bildbank. Välj bilden du önskar och den placeras i rutan.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B83E-161B-438B-9B1A-B8877FEA763B}" type="datetime1">
              <a:rPr lang="en-GB" smtClean="0"/>
              <a:t>09/06/2021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7"/>
          </p:nvPr>
        </p:nvSpPr>
        <p:spPr>
          <a:xfrm>
            <a:off x="367200" y="2519045"/>
            <a:ext cx="2664000" cy="335788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879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ext och innehåll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6" hasCustomPrompt="1"/>
          </p:nvPr>
        </p:nvSpPr>
        <p:spPr>
          <a:xfrm>
            <a:off x="367200" y="2519045"/>
            <a:ext cx="5551200" cy="3183255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9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None/>
              <a:tabLst/>
              <a:defRPr/>
            </a:lvl1pPr>
          </a:lstStyle>
          <a:p>
            <a:r>
              <a:rPr lang="sv-SE" sz="1600" dirty="0"/>
              <a:t>Infoga bild. Markera rutan du vill infoga en bild i. Välj startfliken och klicka sedan på bildbank. Välj bilden du önskar och den placeras i rutan.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B83E-161B-438B-9B1A-B8877FEA763B}" type="datetime1">
              <a:rPr lang="en-GB" smtClean="0"/>
              <a:t>09/06/2021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7"/>
          </p:nvPr>
        </p:nvSpPr>
        <p:spPr>
          <a:xfrm>
            <a:off x="6120998" y="2519045"/>
            <a:ext cx="2664000" cy="335788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940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8382" y="365126"/>
            <a:ext cx="2664000" cy="1461600"/>
          </a:xfrm>
        </p:spPr>
        <p:txBody>
          <a:bodyPr/>
          <a:lstStyle>
            <a:lvl1pPr algn="l">
              <a:lnSpc>
                <a:spcPts val="2900"/>
              </a:lnSpc>
              <a:defRPr sz="2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1692-94D9-45A1-94B8-F1A1862B9E91}" type="datetime1">
              <a:rPr lang="en-GB" smtClean="0"/>
              <a:t>09/06/2021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7"/>
          </p:nvPr>
        </p:nvSpPr>
        <p:spPr>
          <a:xfrm>
            <a:off x="6118382" y="1828883"/>
            <a:ext cx="2664000" cy="404804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8"/>
          </p:nvPr>
        </p:nvSpPr>
        <p:spPr>
          <a:xfrm>
            <a:off x="365759" y="367201"/>
            <a:ext cx="5551200" cy="5322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7184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166AB5-40BF-4C72-A67A-80A97957D587}" type="datetime1">
              <a:rPr lang="en-GB" smtClean="0"/>
              <a:t>09/06/2021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Dokumentnamn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7111" y="6175608"/>
            <a:ext cx="1027457" cy="460797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649507" y="4619619"/>
            <a:ext cx="1595713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sv-SE" sz="1200" b="1" dirty="0">
                <a:latin typeface="Arial" panose="020B0604020202020204" pitchFamily="34" charset="0"/>
                <a:cs typeface="Arial" panose="020B0604020202020204" pitchFamily="34" charset="0"/>
              </a:rPr>
              <a:t>Denna sida är för bakgrundsbild.</a:t>
            </a:r>
          </a:p>
          <a:p>
            <a:pPr>
              <a:lnSpc>
                <a:spcPct val="100000"/>
              </a:lnSpc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För att välja bild: </a:t>
            </a:r>
            <a:b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Gå till startfliken och tryck på bildbank. Längst ner hittar du mappen bakgrund. Välj en bakgrunds-bild som passar din presentation. </a:t>
            </a:r>
          </a:p>
        </p:txBody>
      </p:sp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elsida med r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D033-E84D-4E84-B9C5-B8A4B4E572E0}" type="datetime1">
              <a:rPr lang="en-GB" smtClean="0"/>
              <a:t>09/06/2021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365758" y="367201"/>
            <a:ext cx="8424000" cy="52970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sv-SE" sz="1600" dirty="0"/>
              <a:t>Infoga bild. Markera rutan du vill infoga en bild i. Välj startfliken och klicka sedan på bildbank. Välj bilden du önskar och den placeras i rutan.</a:t>
            </a:r>
          </a:p>
        </p:txBody>
      </p:sp>
    </p:spTree>
    <p:extLst>
      <p:ext uri="{BB962C8B-B14F-4D97-AF65-F5344CB8AC3E}">
        <p14:creationId xmlns:p14="http://schemas.microsoft.com/office/powerpoint/2010/main" val="2191282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3A614E-C1F1-4CC0-90AC-AB1A833CDE21}" type="datetime1">
              <a:rPr lang="en-GB" smtClean="0"/>
              <a:t>09/06/2021</a:t>
            </a:fld>
            <a:endParaRPr lang="sv-SE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Dokumentnamn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7111" y="6175608"/>
            <a:ext cx="1027457" cy="4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566A-82B4-452F-A491-F674ECDDE424}" type="datetime1">
              <a:rPr lang="en-GB" smtClean="0"/>
              <a:t>09/06/2021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- 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1953" y="367200"/>
            <a:ext cx="6910385" cy="1299773"/>
          </a:xfrm>
        </p:spPr>
        <p:txBody>
          <a:bodyPr anchor="t" anchorCtr="0"/>
          <a:lstStyle>
            <a:lvl1pPr algn="l">
              <a:defRPr lang="sv-SE" sz="4400" b="1" kern="120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080E2E-9FE7-4C82-9A4A-29573AB0D2F6}" type="datetime1">
              <a:rPr lang="en-GB" smtClean="0"/>
              <a:t>09/06/2021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Dokumentnamn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7111" y="6175608"/>
            <a:ext cx="1027457" cy="4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6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- Grå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7F9C54-A53C-4692-8ED6-F0A163EC5131}" type="datetime1">
              <a:rPr lang="en-GB" smtClean="0"/>
              <a:pPr/>
              <a:t>09/06/2021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Dokumentnamn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7111" y="6175608"/>
            <a:ext cx="1027457" cy="460797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784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D88C-5FD5-4009-95CE-B1B452696D3A}" type="datetime1">
              <a:rPr lang="en-GB" smtClean="0"/>
              <a:t>09/06/2021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369095" y="2519045"/>
            <a:ext cx="6903244" cy="335788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196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B665-A36A-42B8-BFE4-06B47C7189A7}" type="datetime1">
              <a:rPr lang="en-GB" smtClean="0"/>
              <a:t>09/06/2021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9"/>
          </p:nvPr>
        </p:nvSpPr>
        <p:spPr>
          <a:xfrm>
            <a:off x="369095" y="2519204"/>
            <a:ext cx="2685600" cy="3357721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0"/>
          </p:nvPr>
        </p:nvSpPr>
        <p:spPr>
          <a:xfrm>
            <a:off x="3236040" y="2519204"/>
            <a:ext cx="2685600" cy="3357721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5" name="Platshållare för innehåll 14"/>
          <p:cNvSpPr>
            <a:spLocks noGrp="1"/>
          </p:cNvSpPr>
          <p:nvPr>
            <p:ph sz="quarter" idx="21"/>
          </p:nvPr>
        </p:nvSpPr>
        <p:spPr>
          <a:xfrm>
            <a:off x="6102985" y="2519204"/>
            <a:ext cx="2685600" cy="3357721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15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977-2A0B-4053-8D31-014D1E4F8369}" type="datetime1">
              <a:rPr lang="en-GB" smtClean="0"/>
              <a:t>09/06/2021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8"/>
          </p:nvPr>
        </p:nvSpPr>
        <p:spPr>
          <a:xfrm>
            <a:off x="369095" y="2519045"/>
            <a:ext cx="4122000" cy="335788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19"/>
          </p:nvPr>
        </p:nvSpPr>
        <p:spPr>
          <a:xfrm>
            <a:off x="4661783" y="2519363"/>
            <a:ext cx="4122000" cy="335788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666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bild hög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977-2A0B-4053-8D31-014D1E4F8369}" type="datetime1">
              <a:rPr lang="en-GB" smtClean="0"/>
              <a:t>09/06/2021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8"/>
          </p:nvPr>
        </p:nvSpPr>
        <p:spPr>
          <a:xfrm>
            <a:off x="369095" y="2519045"/>
            <a:ext cx="4122000" cy="335788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9" hasCustomPrompt="1"/>
          </p:nvPr>
        </p:nvSpPr>
        <p:spPr>
          <a:xfrm>
            <a:off x="4661783" y="2519363"/>
            <a:ext cx="4122000" cy="3357880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90000"/>
              <a:buFontTx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90000"/>
              <a:buFontTx/>
              <a:buNone/>
              <a:tabLst/>
              <a:defRPr/>
            </a:pPr>
            <a:r>
              <a:rPr lang="sv-SE" sz="2000" dirty="0"/>
              <a:t>Infoga bild. Markera rutan du vill infoga en bild i. Välj startfliken och klicka sedan på </a:t>
            </a:r>
            <a:r>
              <a:rPr lang="sv-SE" sz="2000" dirty="0" err="1"/>
              <a:t>bildbank</a:t>
            </a:r>
            <a:r>
              <a:rPr lang="sv-SE" sz="2000" dirty="0"/>
              <a:t>. Välj bilden du önskar och den placeras i rutan.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07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bild väns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5F30-125E-4857-A9C0-7CD0A31D2BFE}" type="datetime1">
              <a:rPr lang="en-GB" smtClean="0"/>
              <a:t>09/06/2021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6" hasCustomPrompt="1"/>
          </p:nvPr>
        </p:nvSpPr>
        <p:spPr>
          <a:xfrm>
            <a:off x="369095" y="2519045"/>
            <a:ext cx="4122000" cy="3357880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9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None/>
              <a:tabLst/>
              <a:defRPr/>
            </a:lvl1pPr>
          </a:lstStyle>
          <a:p>
            <a:r>
              <a:rPr lang="sv-SE" sz="1600" dirty="0"/>
              <a:t>Infoga bild. Markera rutan du vill infoga en bild i. Välj startfliken och klicka sedan på bildbank. Välj bilden du önskar och den placeras i rutan.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7"/>
          </p:nvPr>
        </p:nvSpPr>
        <p:spPr>
          <a:xfrm>
            <a:off x="4661783" y="2519363"/>
            <a:ext cx="4122000" cy="335788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51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61953" y="365126"/>
            <a:ext cx="6910385" cy="12997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69094" y="2519045"/>
            <a:ext cx="6910385" cy="33438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61950" y="6237031"/>
            <a:ext cx="9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60D557-8C78-4396-8E76-5AC33502253C}" type="datetime1">
              <a:rPr lang="en-GB" smtClean="0"/>
              <a:pPr/>
              <a:t>09/06/2021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61950" y="6072004"/>
            <a:ext cx="30861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58775" y="6402058"/>
            <a:ext cx="54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7917111" y="6175607"/>
            <a:ext cx="1027457" cy="4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63" r:id="rId3"/>
    <p:sldLayoutId id="2147483656" r:id="rId4"/>
    <p:sldLayoutId id="2147483667" r:id="rId5"/>
    <p:sldLayoutId id="2147483658" r:id="rId6"/>
    <p:sldLayoutId id="2147483659" r:id="rId7"/>
    <p:sldLayoutId id="2147483669" r:id="rId8"/>
    <p:sldLayoutId id="2147483666" r:id="rId9"/>
    <p:sldLayoutId id="2147483652" r:id="rId10"/>
    <p:sldLayoutId id="2147483671" r:id="rId11"/>
    <p:sldLayoutId id="2147483664" r:id="rId12"/>
    <p:sldLayoutId id="2147483670" r:id="rId13"/>
    <p:sldLayoutId id="2147483672" r:id="rId14"/>
    <p:sldLayoutId id="2147483661" r:id="rId15"/>
    <p:sldLayoutId id="2147483651" r:id="rId16"/>
    <p:sldLayoutId id="2147483662" r:id="rId17"/>
    <p:sldLayoutId id="2147483655" r:id="rId18"/>
  </p:sldLayoutIdLst>
  <p:hf sldNum="0"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65113" indent="-265113" algn="l" defTabSz="685800" rtl="0" eaLnBrk="1" latinLnBrk="0" hangingPunct="1">
        <a:lnSpc>
          <a:spcPct val="100000"/>
        </a:lnSpc>
        <a:spcBef>
          <a:spcPts val="750"/>
        </a:spcBef>
        <a:buClr>
          <a:schemeClr val="accent3"/>
        </a:buClr>
        <a:buSzPct val="90000"/>
        <a:buFontTx/>
        <a:buBlip>
          <a:blip r:embed="rId21"/>
        </a:buBlip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40000" indent="-360000" algn="l" defTabSz="685800" rtl="0" eaLnBrk="1" latinLnBrk="0" hangingPunct="1">
        <a:lnSpc>
          <a:spcPct val="100000"/>
        </a:lnSpc>
        <a:spcBef>
          <a:spcPts val="375"/>
        </a:spcBef>
        <a:buClr>
          <a:schemeClr val="accent3"/>
        </a:buClr>
        <a:buSzPct val="90000"/>
        <a:buFontTx/>
        <a:buBlip>
          <a:blip r:embed="rId21"/>
        </a:buBlip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720000" indent="-360000" algn="l" defTabSz="685800" rtl="0" eaLnBrk="1" latinLnBrk="0" hangingPunct="1">
        <a:lnSpc>
          <a:spcPct val="100000"/>
        </a:lnSpc>
        <a:spcBef>
          <a:spcPts val="375"/>
        </a:spcBef>
        <a:buClr>
          <a:schemeClr val="accent3"/>
        </a:buClr>
        <a:buSzPct val="90000"/>
        <a:buFontTx/>
        <a:buBlip>
          <a:blip r:embed="rId21"/>
        </a:buBlip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900000" indent="-360000" algn="l" defTabSz="685800" rtl="0" eaLnBrk="1" latinLnBrk="0" hangingPunct="1">
        <a:lnSpc>
          <a:spcPct val="100000"/>
        </a:lnSpc>
        <a:spcBef>
          <a:spcPts val="375"/>
        </a:spcBef>
        <a:buClr>
          <a:schemeClr val="accent3"/>
        </a:buClr>
        <a:buSzPct val="90000"/>
        <a:buFontTx/>
        <a:buBlip>
          <a:blip r:embed="rId21"/>
        </a:buBlip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080000" indent="-360000" algn="l" defTabSz="685800" rtl="0" eaLnBrk="1" latinLnBrk="0" hangingPunct="1">
        <a:lnSpc>
          <a:spcPct val="100000"/>
        </a:lnSpc>
        <a:spcBef>
          <a:spcPts val="375"/>
        </a:spcBef>
        <a:buClr>
          <a:schemeClr val="accent3"/>
        </a:buClr>
        <a:buSzPct val="90000"/>
        <a:buFontTx/>
        <a:buBlip>
          <a:blip r:embed="rId21"/>
        </a:buBlip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34" userDrawn="1">
          <p15:clr>
            <a:srgbClr val="F26B43"/>
          </p15:clr>
        </p15:guide>
        <p15:guide id="3" pos="2880" userDrawn="1">
          <p15:clr>
            <a:srgbClr val="F26B43"/>
          </p15:clr>
        </p15:guide>
        <p15:guide id="9" pos="226" userDrawn="1">
          <p15:clr>
            <a:srgbClr val="F26B43"/>
          </p15:clr>
        </p15:guide>
        <p15:guide id="11" pos="4581" userDrawn="1">
          <p15:clr>
            <a:srgbClr val="F26B43"/>
          </p15:clr>
        </p15:guide>
        <p15:guide id="12" orient="horz" pos="1094" userDrawn="1">
          <p15:clr>
            <a:srgbClr val="F26B43"/>
          </p15:clr>
        </p15:guide>
        <p15:guide id="14" orient="horz" pos="4315" userDrawn="1">
          <p15:clr>
            <a:srgbClr val="F26B43"/>
          </p15:clr>
        </p15:guide>
        <p15:guide id="15" orient="horz" pos="3702" userDrawn="1">
          <p15:clr>
            <a:srgbClr val="F26B43"/>
          </p15:clr>
        </p15:guide>
        <p15:guide id="16" orient="horz" pos="3612" userDrawn="1">
          <p15:clr>
            <a:srgbClr val="F26B43"/>
          </p15:clr>
        </p15:guide>
        <p15:guide id="17" userDrawn="1">
          <p15:clr>
            <a:srgbClr val="F26B43"/>
          </p15:clr>
        </p15:guide>
        <p15:guide id="18" pos="5760" userDrawn="1">
          <p15:clr>
            <a:srgbClr val="F26B43"/>
          </p15:clr>
        </p15:guide>
        <p15:guide id="19" orient="horz" pos="232" userDrawn="1">
          <p15:clr>
            <a:srgbClr val="F26B43"/>
          </p15:clr>
        </p15:guide>
        <p15:guide id="20" orient="horz" pos="41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sz="quarter" idx="19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158" y="1162136"/>
            <a:ext cx="5212180" cy="4561117"/>
          </a:xfrm>
        </p:spPr>
      </p:pic>
      <p:sp>
        <p:nvSpPr>
          <p:cNvPr id="3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4915724" y="67057"/>
            <a:ext cx="1426154" cy="1038947"/>
          </a:xfrm>
          <a:solidFill>
            <a:srgbClr val="D8CFC6">
              <a:alpha val="46000"/>
            </a:srgbClr>
          </a:solidFill>
          <a:ln>
            <a:solidFill>
              <a:schemeClr val="accent6"/>
            </a:solidFill>
          </a:ln>
        </p:spPr>
        <p:txBody>
          <a:bodyPr wrap="square" lIns="72000" tIns="72000" rIns="0"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sv-S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Januari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1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2</a:t>
            </a:r>
          </a:p>
          <a:p>
            <a:pPr>
              <a:spcBef>
                <a:spcPts val="200"/>
              </a:spcBef>
            </a:pPr>
            <a:r>
              <a:rPr lang="sv-S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4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6604178" y="1074526"/>
            <a:ext cx="1426154" cy="1038947"/>
          </a:xfrm>
          <a:solidFill>
            <a:srgbClr val="D8CFC6">
              <a:alpha val="46000"/>
            </a:srgbClr>
          </a:solidFill>
          <a:ln>
            <a:solidFill>
              <a:schemeClr val="accent6"/>
            </a:solidFill>
          </a:ln>
        </p:spPr>
        <p:txBody>
          <a:bodyPr wrap="square" lIns="72000" tIns="72000" rIns="0"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sv-S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Februari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1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2</a:t>
            </a:r>
          </a:p>
          <a:p>
            <a:pPr>
              <a:spcBef>
                <a:spcPts val="200"/>
              </a:spcBef>
            </a:pPr>
            <a:r>
              <a:rPr lang="sv-S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7075005" y="2319274"/>
            <a:ext cx="1426154" cy="1038947"/>
          </a:xfrm>
          <a:solidFill>
            <a:srgbClr val="D8CFC6">
              <a:alpha val="46000"/>
            </a:srgbClr>
          </a:solidFill>
          <a:ln>
            <a:solidFill>
              <a:schemeClr val="accent6"/>
            </a:solidFill>
          </a:ln>
        </p:spPr>
        <p:txBody>
          <a:bodyPr wrap="square" lIns="72000" tIns="72000" rIns="0"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sv-S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Mars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1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2</a:t>
            </a:r>
          </a:p>
          <a:p>
            <a:pPr>
              <a:spcBef>
                <a:spcPts val="200"/>
              </a:spcBef>
            </a:pPr>
            <a:r>
              <a:rPr lang="sv-S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806913" y="2319273"/>
            <a:ext cx="1426154" cy="1038947"/>
          </a:xfrm>
          <a:solidFill>
            <a:srgbClr val="D8CFC6">
              <a:alpha val="46000"/>
            </a:srgbClr>
          </a:solidFill>
          <a:ln>
            <a:solidFill>
              <a:schemeClr val="accent6"/>
            </a:solidFill>
          </a:ln>
        </p:spPr>
        <p:txBody>
          <a:bodyPr wrap="square" lIns="72000" tIns="72000" rIns="0"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sv-S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Oktober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1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2</a:t>
            </a:r>
          </a:p>
          <a:p>
            <a:pPr>
              <a:spcBef>
                <a:spcPts val="200"/>
              </a:spcBef>
            </a:pPr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Rad 4</a:t>
            </a:r>
          </a:p>
          <a:p>
            <a:pPr>
              <a:spcBef>
                <a:spcPts val="200"/>
              </a:spcBef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1286951" y="1106482"/>
            <a:ext cx="1426154" cy="1038947"/>
          </a:xfrm>
          <a:solidFill>
            <a:srgbClr val="D8CFC6">
              <a:alpha val="46000"/>
            </a:srgbClr>
          </a:solidFill>
          <a:ln>
            <a:solidFill>
              <a:schemeClr val="accent6"/>
            </a:solidFill>
          </a:ln>
        </p:spPr>
        <p:txBody>
          <a:bodyPr wrap="square" lIns="72000" tIns="72000" rIns="0"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sv-S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1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2</a:t>
            </a:r>
          </a:p>
          <a:p>
            <a:pPr>
              <a:spcBef>
                <a:spcPts val="200"/>
              </a:spcBef>
            </a:pPr>
            <a:r>
              <a:rPr lang="sv-S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2936041" y="67535"/>
            <a:ext cx="1426154" cy="1038947"/>
          </a:xfrm>
          <a:solidFill>
            <a:srgbClr val="D8CFC6">
              <a:alpha val="46000"/>
            </a:srgbClr>
          </a:solidFill>
          <a:ln>
            <a:solidFill>
              <a:schemeClr val="accent6"/>
            </a:solidFill>
          </a:ln>
        </p:spPr>
        <p:txBody>
          <a:bodyPr wrap="square" lIns="72000" tIns="72000" rIns="0"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sv-S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1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2</a:t>
            </a:r>
          </a:p>
          <a:p>
            <a:pPr>
              <a:spcBef>
                <a:spcPts val="200"/>
              </a:spcBef>
            </a:pPr>
            <a:r>
              <a:rPr lang="sv-S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Rad 4</a:t>
            </a:r>
          </a:p>
          <a:p>
            <a:pPr>
              <a:spcBef>
                <a:spcPts val="200"/>
              </a:spcBef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7075005" y="3545525"/>
            <a:ext cx="1426154" cy="1038947"/>
          </a:xfrm>
          <a:solidFill>
            <a:srgbClr val="D8CFC6">
              <a:alpha val="46000"/>
            </a:srgbClr>
          </a:solidFill>
          <a:ln>
            <a:solidFill>
              <a:schemeClr val="accent6"/>
            </a:solidFill>
          </a:ln>
        </p:spPr>
        <p:txBody>
          <a:bodyPr wrap="square" lIns="72000" tIns="72000" rIns="0"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sv-S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1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2</a:t>
            </a:r>
          </a:p>
          <a:p>
            <a:pPr>
              <a:spcBef>
                <a:spcPts val="200"/>
              </a:spcBef>
            </a:pPr>
            <a:r>
              <a:rPr lang="sv-S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Rad 4</a:t>
            </a:r>
          </a:p>
          <a:p>
            <a:pPr>
              <a:spcBef>
                <a:spcPts val="200"/>
              </a:spcBef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806913" y="3545525"/>
            <a:ext cx="1426154" cy="1038947"/>
          </a:xfrm>
          <a:solidFill>
            <a:srgbClr val="D8CFC6">
              <a:alpha val="46000"/>
            </a:srgbClr>
          </a:solidFill>
          <a:ln>
            <a:solidFill>
              <a:schemeClr val="accent6"/>
            </a:solidFill>
          </a:ln>
        </p:spPr>
        <p:txBody>
          <a:bodyPr wrap="square" lIns="72000" tIns="72000" rIns="0"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sv-S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1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2</a:t>
            </a:r>
          </a:p>
          <a:p>
            <a:pPr>
              <a:spcBef>
                <a:spcPts val="200"/>
              </a:spcBef>
            </a:pPr>
            <a:r>
              <a:rPr lang="sv-S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Rad 4</a:t>
            </a:r>
          </a:p>
          <a:p>
            <a:pPr>
              <a:spcBef>
                <a:spcPts val="200"/>
              </a:spcBef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4915724" y="5728512"/>
            <a:ext cx="1426154" cy="1038947"/>
          </a:xfrm>
          <a:solidFill>
            <a:srgbClr val="D8CFC6">
              <a:alpha val="46000"/>
            </a:srgbClr>
          </a:solidFill>
          <a:ln>
            <a:solidFill>
              <a:schemeClr val="accent6"/>
            </a:solidFill>
          </a:ln>
        </p:spPr>
        <p:txBody>
          <a:bodyPr wrap="square" lIns="72000" tIns="72000" rIns="0"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sv-S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Juni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1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2</a:t>
            </a:r>
          </a:p>
          <a:p>
            <a:pPr>
              <a:spcBef>
                <a:spcPts val="200"/>
              </a:spcBef>
            </a:pPr>
            <a:r>
              <a:rPr lang="sv-S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Rad 4</a:t>
            </a:r>
          </a:p>
          <a:p>
            <a:pPr>
              <a:spcBef>
                <a:spcPts val="200"/>
              </a:spcBef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2936041" y="5728513"/>
            <a:ext cx="1426154" cy="1038947"/>
          </a:xfrm>
          <a:solidFill>
            <a:srgbClr val="D8CFC6">
              <a:alpha val="46000"/>
            </a:srgbClr>
          </a:solidFill>
          <a:ln>
            <a:solidFill>
              <a:schemeClr val="accent6"/>
            </a:solidFill>
          </a:ln>
        </p:spPr>
        <p:txBody>
          <a:bodyPr wrap="square" lIns="72000" tIns="72000" rIns="0"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sv-S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Juli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1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2</a:t>
            </a:r>
          </a:p>
          <a:p>
            <a:pPr>
              <a:spcBef>
                <a:spcPts val="200"/>
              </a:spcBef>
            </a:pPr>
            <a:r>
              <a:rPr lang="sv-S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Rad 4</a:t>
            </a:r>
          </a:p>
          <a:p>
            <a:pPr>
              <a:spcBef>
                <a:spcPts val="200"/>
              </a:spcBef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6559261" y="4767470"/>
            <a:ext cx="1426154" cy="1038947"/>
          </a:xfrm>
          <a:solidFill>
            <a:srgbClr val="D8CFC6">
              <a:alpha val="46000"/>
            </a:srgbClr>
          </a:solidFill>
          <a:ln>
            <a:solidFill>
              <a:schemeClr val="accent6"/>
            </a:solidFill>
          </a:ln>
        </p:spPr>
        <p:txBody>
          <a:bodyPr wrap="square" lIns="72000" tIns="72000" rIns="0"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sv-S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1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2</a:t>
            </a:r>
          </a:p>
          <a:p>
            <a:pPr>
              <a:spcBef>
                <a:spcPts val="200"/>
              </a:spcBef>
            </a:pPr>
            <a:r>
              <a:rPr lang="sv-S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Rad 4</a:t>
            </a:r>
          </a:p>
          <a:p>
            <a:pPr>
              <a:spcBef>
                <a:spcPts val="200"/>
              </a:spcBef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1286951" y="4767471"/>
            <a:ext cx="1426154" cy="1038947"/>
          </a:xfrm>
          <a:solidFill>
            <a:srgbClr val="D8CFC6">
              <a:alpha val="46000"/>
            </a:srgbClr>
          </a:solidFill>
          <a:ln>
            <a:solidFill>
              <a:schemeClr val="accent6"/>
            </a:solidFill>
          </a:ln>
        </p:spPr>
        <p:txBody>
          <a:bodyPr wrap="square" lIns="72000" tIns="72000" rIns="0"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sv-S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1</a:t>
            </a:r>
          </a:p>
          <a:p>
            <a:pPr>
              <a:spcBef>
                <a:spcPts val="200"/>
              </a:spcBef>
            </a:pPr>
            <a:r>
              <a:rPr lang="sv-S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 2</a:t>
            </a:r>
          </a:p>
          <a:p>
            <a:pPr>
              <a:spcBef>
                <a:spcPts val="200"/>
              </a:spcBef>
            </a:pPr>
            <a:r>
              <a:rPr lang="sv-S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Rad 4</a:t>
            </a:r>
          </a:p>
          <a:p>
            <a:pPr>
              <a:spcBef>
                <a:spcPts val="200"/>
              </a:spcBef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7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on">
  <a:themeElements>
    <a:clrScheme name="Vision">
      <a:dk1>
        <a:sysClr val="windowText" lastClr="000000"/>
      </a:dk1>
      <a:lt1>
        <a:sysClr val="window" lastClr="FFFFFF"/>
      </a:lt1>
      <a:dk2>
        <a:srgbClr val="210061"/>
      </a:dk2>
      <a:lt2>
        <a:srgbClr val="EFE9E5"/>
      </a:lt2>
      <a:accent1>
        <a:srgbClr val="8144AE"/>
      </a:accent1>
      <a:accent2>
        <a:srgbClr val="210061"/>
      </a:accent2>
      <a:accent3>
        <a:srgbClr val="00A68A"/>
      </a:accent3>
      <a:accent4>
        <a:srgbClr val="FFDE00"/>
      </a:accent4>
      <a:accent5>
        <a:srgbClr val="65D44A"/>
      </a:accent5>
      <a:accent6>
        <a:srgbClr val="D8CFC6"/>
      </a:accent6>
      <a:hlink>
        <a:srgbClr val="0000FF"/>
      </a:hlink>
      <a:folHlink>
        <a:srgbClr val="800080"/>
      </a:folHlink>
    </a:clrScheme>
    <a:fontScheme name="Vision Fo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ision 1">
      <a:srgbClr val="7930AE"/>
    </a:custClr>
    <a:custClr name="Vision 2">
      <a:srgbClr val="210061"/>
    </a:custClr>
    <a:custClr name="Vision 3">
      <a:srgbClr val="00A68A"/>
    </a:custClr>
    <a:custClr name="Vision 4">
      <a:srgbClr val="FFDE00"/>
    </a:custClr>
    <a:custClr name="Vision 5">
      <a:srgbClr val="65D44A"/>
    </a:custClr>
    <a:custClr name="Vision 6">
      <a:srgbClr val="D8CFC6"/>
    </a:custClr>
    <a:custClr name="Vision 7">
      <a:srgbClr val="ED2630"/>
    </a:custClr>
    <a:custClr name="Vision 8">
      <a:srgbClr val="B38FCE"/>
    </a:custClr>
    <a:custClr name="Vision 9">
      <a:srgbClr val="7A66A0"/>
    </a:custClr>
    <a:custClr name="Vision 10">
      <a:srgbClr val="66D4C1"/>
    </a:custClr>
    <a:custClr name="Vision 11">
      <a:srgbClr val="FFEB66"/>
    </a:custClr>
    <a:custClr name="Vision 12">
      <a:srgbClr val="A3E592"/>
    </a:custClr>
  </a:custClrLst>
  <a:extLst>
    <a:ext uri="{05A4C25C-085E-4340-85A3-A5531E510DB2}">
      <thm15:themeFamily xmlns:thm15="http://schemas.microsoft.com/office/thememl/2012/main" name="Vision.potx" id="{468596B0-7AE9-4C03-9125-349E57B8CA70}" vid="{1B59B37E-BE2F-490D-A39C-B63C52BFB145}"/>
    </a:ext>
  </a:extLst>
</a:theme>
</file>

<file path=ppt/theme/theme2.xml><?xml version="1.0" encoding="utf-8"?>
<a:theme xmlns:a="http://schemas.openxmlformats.org/drawingml/2006/main" name="Office-tema">
  <a:themeElements>
    <a:clrScheme name="Vision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10061"/>
      </a:accent1>
      <a:accent2>
        <a:srgbClr val="7930AE"/>
      </a:accent2>
      <a:accent3>
        <a:srgbClr val="00A68A"/>
      </a:accent3>
      <a:accent4>
        <a:srgbClr val="ED2630"/>
      </a:accent4>
      <a:accent5>
        <a:srgbClr val="FFDE00"/>
      </a:accent5>
      <a:accent6>
        <a:srgbClr val="65D44A"/>
      </a:accent6>
      <a:hlink>
        <a:srgbClr val="0563C1"/>
      </a:hlink>
      <a:folHlink>
        <a:srgbClr val="954F72"/>
      </a:folHlink>
    </a:clrScheme>
    <a:fontScheme name="Vision Fo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Vision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10061"/>
      </a:accent1>
      <a:accent2>
        <a:srgbClr val="7930AE"/>
      </a:accent2>
      <a:accent3>
        <a:srgbClr val="00A68A"/>
      </a:accent3>
      <a:accent4>
        <a:srgbClr val="ED2630"/>
      </a:accent4>
      <a:accent5>
        <a:srgbClr val="FFDE00"/>
      </a:accent5>
      <a:accent6>
        <a:srgbClr val="65D44A"/>
      </a:accent6>
      <a:hlink>
        <a:srgbClr val="0563C1"/>
      </a:hlink>
      <a:folHlink>
        <a:srgbClr val="954F72"/>
      </a:folHlink>
    </a:clrScheme>
    <a:fontScheme name="Vision Fo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2709C2A03846488D35974BF17B2D08" ma:contentTypeVersion="13" ma:contentTypeDescription="Create a new document." ma:contentTypeScope="" ma:versionID="d7b6b0d5ce807103e7bdc5eea0d2f922">
  <xsd:schema xmlns:xsd="http://www.w3.org/2001/XMLSchema" xmlns:xs="http://www.w3.org/2001/XMLSchema" xmlns:p="http://schemas.microsoft.com/office/2006/metadata/properties" xmlns:ns3="1cd65a0d-352c-4522-8207-cb31df5f314d" xmlns:ns4="4b311f14-b501-4c1f-a6ba-8cf288635003" targetNamespace="http://schemas.microsoft.com/office/2006/metadata/properties" ma:root="true" ma:fieldsID="e98347481eeaac83f3d87cb49e1e50bf" ns3:_="" ns4:_="">
    <xsd:import namespace="1cd65a0d-352c-4522-8207-cb31df5f314d"/>
    <xsd:import namespace="4b311f14-b501-4c1f-a6ba-8cf2886350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65a0d-352c-4522-8207-cb31df5f31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311f14-b501-4c1f-a6ba-8cf28863500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C6BEC3-99F1-4FBA-B664-5992282691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d65a0d-352c-4522-8207-cb31df5f314d"/>
    <ds:schemaRef ds:uri="4b311f14-b501-4c1f-a6ba-8cf2886350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AB95C5-E2DA-4083-913D-6408265F5D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9ADCA2-3828-47B6-907E-9DE760CF5F1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1cd65a0d-352c-4522-8207-cb31df5f314d"/>
    <ds:schemaRef ds:uri="http://schemas.openxmlformats.org/package/2006/metadata/core-properties"/>
    <ds:schemaRef ds:uri="4b311f14-b501-4c1f-a6ba-8cf28863500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Vision</Template>
  <TotalTime>701</TotalTime>
  <Words>153</Words>
  <Application>Microsoft Office PowerPoint</Application>
  <PresentationFormat>Bildspel på skärmen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Vision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Instruktionssida – radera när läst klart</dc:title>
  <dc:creator>Anna Svedbom</dc:creator>
  <cp:lastModifiedBy>Karolina Sundqvist</cp:lastModifiedBy>
  <cp:revision>55</cp:revision>
  <cp:lastPrinted>2016-03-10T09:45:20Z</cp:lastPrinted>
  <dcterms:created xsi:type="dcterms:W3CDTF">2018-09-19T07:52:28Z</dcterms:created>
  <dcterms:modified xsi:type="dcterms:W3CDTF">2021-06-09T13:34:26Z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0x010100252709C2A03846488D35974BF17B2D08</vt:lpwstr>
  </property>
</Properties>
</file>