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73" r:id="rId2"/>
    <p:sldId id="274" r:id="rId3"/>
    <p:sldId id="275" r:id="rId4"/>
    <p:sldId id="280" r:id="rId5"/>
    <p:sldId id="276" r:id="rId6"/>
    <p:sldId id="282" r:id="rId7"/>
    <p:sldId id="283" r:id="rId8"/>
    <p:sldId id="284" r:id="rId9"/>
    <p:sldId id="277" r:id="rId10"/>
    <p:sldId id="285" r:id="rId11"/>
    <p:sldId id="286" r:id="rId12"/>
    <p:sldId id="287" r:id="rId13"/>
    <p:sldId id="288" r:id="rId14"/>
    <p:sldId id="289" r:id="rId15"/>
    <p:sldId id="290" r:id="rId16"/>
    <p:sldId id="291" r:id="rId17"/>
    <p:sldId id="278" r:id="rId18"/>
    <p:sldId id="292" r:id="rId19"/>
    <p:sldId id="293" r:id="rId20"/>
    <p:sldId id="294" r:id="rId21"/>
    <p:sldId id="295" r:id="rId22"/>
    <p:sldId id="279" r:id="rId23"/>
    <p:sldId id="296" r:id="rId24"/>
    <p:sldId id="297" r:id="rId25"/>
    <p:sldId id="298" r:id="rId26"/>
    <p:sldId id="299" r:id="rId27"/>
    <p:sldId id="300" r:id="rId28"/>
    <p:sldId id="302" r:id="rId29"/>
    <p:sldId id="303" r:id="rId3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AA0A6F-C6D8-4BA1-B78C-AA7B2336E6ED}" v="6" dt="2022-02-14T13:32:35.38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p:scale>
          <a:sx n="75" d="100"/>
          <a:sy n="75" d="100"/>
        </p:scale>
        <p:origin x="54" y="2040"/>
      </p:cViewPr>
      <p:guideLst/>
    </p:cSldViewPr>
  </p:slideViewPr>
  <p:notesTextViewPr>
    <p:cViewPr>
      <p:scale>
        <a:sx n="1" d="1"/>
        <a:sy n="1" d="1"/>
      </p:scale>
      <p:origin x="0" y="0"/>
    </p:cViewPr>
  </p:notesTextViewPr>
  <p:notesViewPr>
    <p:cSldViewPr snapToGrid="0" showGuides="1">
      <p:cViewPr varScale="1">
        <p:scale>
          <a:sx n="95" d="100"/>
          <a:sy n="95" d="100"/>
        </p:scale>
        <p:origin x="3486"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a Ekengren" userId="78f21113-6d94-4a14-8bf3-330c0c001072" providerId="ADAL" clId="{63AA0A6F-C6D8-4BA1-B78C-AA7B2336E6ED}"/>
    <pc:docChg chg="undo custSel addSld delSld modSld sldOrd">
      <pc:chgData name="Charlotta Ekengren" userId="78f21113-6d94-4a14-8bf3-330c0c001072" providerId="ADAL" clId="{63AA0A6F-C6D8-4BA1-B78C-AA7B2336E6ED}" dt="2022-02-14T15:45:19.739" v="2759"/>
      <pc:docMkLst>
        <pc:docMk/>
      </pc:docMkLst>
      <pc:sldChg chg="del">
        <pc:chgData name="Charlotta Ekengren" userId="78f21113-6d94-4a14-8bf3-330c0c001072" providerId="ADAL" clId="{63AA0A6F-C6D8-4BA1-B78C-AA7B2336E6ED}" dt="2022-02-14T12:30:05.651" v="936" actId="2696"/>
        <pc:sldMkLst>
          <pc:docMk/>
          <pc:sldMk cId="730940474" sldId="270"/>
        </pc:sldMkLst>
      </pc:sldChg>
      <pc:sldChg chg="addSp delSp modSp mod modClrScheme chgLayout">
        <pc:chgData name="Charlotta Ekengren" userId="78f21113-6d94-4a14-8bf3-330c0c001072" providerId="ADAL" clId="{63AA0A6F-C6D8-4BA1-B78C-AA7B2336E6ED}" dt="2022-02-14T13:11:33.193" v="1268" actId="20577"/>
        <pc:sldMkLst>
          <pc:docMk/>
          <pc:sldMk cId="1955226510" sldId="273"/>
        </pc:sldMkLst>
        <pc:spChg chg="add del mod ord">
          <ac:chgData name="Charlotta Ekengren" userId="78f21113-6d94-4a14-8bf3-330c0c001072" providerId="ADAL" clId="{63AA0A6F-C6D8-4BA1-B78C-AA7B2336E6ED}" dt="2022-02-14T13:11:33.193" v="1268" actId="20577"/>
          <ac:spMkLst>
            <pc:docMk/>
            <pc:sldMk cId="1955226510" sldId="273"/>
            <ac:spMk id="2" creationId="{5B0481D1-D37E-43FE-9C4B-2585D223C1BA}"/>
          </ac:spMkLst>
        </pc:spChg>
        <pc:spChg chg="mod ord">
          <ac:chgData name="Charlotta Ekengren" userId="78f21113-6d94-4a14-8bf3-330c0c001072" providerId="ADAL" clId="{63AA0A6F-C6D8-4BA1-B78C-AA7B2336E6ED}" dt="2022-02-14T11:37:27.831" v="8" actId="700"/>
          <ac:spMkLst>
            <pc:docMk/>
            <pc:sldMk cId="1955226510" sldId="273"/>
            <ac:spMk id="3" creationId="{6C6111C8-8927-4FD7-BDDD-B8BBDC357460}"/>
          </ac:spMkLst>
        </pc:spChg>
        <pc:spChg chg="add del mod ord">
          <ac:chgData name="Charlotta Ekengren" userId="78f21113-6d94-4a14-8bf3-330c0c001072" providerId="ADAL" clId="{63AA0A6F-C6D8-4BA1-B78C-AA7B2336E6ED}" dt="2022-02-14T11:37:34.384" v="10" actId="478"/>
          <ac:spMkLst>
            <pc:docMk/>
            <pc:sldMk cId="1955226510" sldId="273"/>
            <ac:spMk id="5" creationId="{22E3B218-09CB-40E4-A37A-92B4C2627184}"/>
          </ac:spMkLst>
        </pc:spChg>
        <pc:spChg chg="add del mod">
          <ac:chgData name="Charlotta Ekengren" userId="78f21113-6d94-4a14-8bf3-330c0c001072" providerId="ADAL" clId="{63AA0A6F-C6D8-4BA1-B78C-AA7B2336E6ED}" dt="2022-02-14T11:37:44.697" v="15"/>
          <ac:spMkLst>
            <pc:docMk/>
            <pc:sldMk cId="1955226510" sldId="273"/>
            <ac:spMk id="7" creationId="{BD89965A-BA55-4BB0-AD93-E07CD2D9DF10}"/>
          </ac:spMkLst>
        </pc:spChg>
        <pc:picChg chg="del mod">
          <ac:chgData name="Charlotta Ekengren" userId="78f21113-6d94-4a14-8bf3-330c0c001072" providerId="ADAL" clId="{63AA0A6F-C6D8-4BA1-B78C-AA7B2336E6ED}" dt="2022-02-14T11:37:30.979" v="9" actId="21"/>
          <ac:picMkLst>
            <pc:docMk/>
            <pc:sldMk cId="1955226510" sldId="273"/>
            <ac:picMk id="4" creationId="{B889F589-73BD-4180-A377-DFFC15787C86}"/>
          </ac:picMkLst>
        </pc:picChg>
        <pc:picChg chg="add mod">
          <ac:chgData name="Charlotta Ekengren" userId="78f21113-6d94-4a14-8bf3-330c0c001072" providerId="ADAL" clId="{63AA0A6F-C6D8-4BA1-B78C-AA7B2336E6ED}" dt="2022-02-14T11:40:45.014" v="376" actId="1076"/>
          <ac:picMkLst>
            <pc:docMk/>
            <pc:sldMk cId="1955226510" sldId="273"/>
            <ac:picMk id="6" creationId="{345024AA-1522-4D31-8CB3-006DA78021A5}"/>
          </ac:picMkLst>
        </pc:picChg>
      </pc:sldChg>
      <pc:sldChg chg="addSp delSp modSp new mod modClrScheme chgLayout">
        <pc:chgData name="Charlotta Ekengren" userId="78f21113-6d94-4a14-8bf3-330c0c001072" providerId="ADAL" clId="{63AA0A6F-C6D8-4BA1-B78C-AA7B2336E6ED}" dt="2022-02-14T12:28:43.086" v="919" actId="3064"/>
        <pc:sldMkLst>
          <pc:docMk/>
          <pc:sldMk cId="2783241098" sldId="274"/>
        </pc:sldMkLst>
        <pc:spChg chg="del mod ord">
          <ac:chgData name="Charlotta Ekengren" userId="78f21113-6d94-4a14-8bf3-330c0c001072" providerId="ADAL" clId="{63AA0A6F-C6D8-4BA1-B78C-AA7B2336E6ED}" dt="2022-02-14T11:41:09.762" v="378" actId="700"/>
          <ac:spMkLst>
            <pc:docMk/>
            <pc:sldMk cId="2783241098" sldId="274"/>
            <ac:spMk id="2" creationId="{5D8D416D-684C-444B-8BF3-5ABD3BE58DEE}"/>
          </ac:spMkLst>
        </pc:spChg>
        <pc:spChg chg="add mod ord">
          <ac:chgData name="Charlotta Ekengren" userId="78f21113-6d94-4a14-8bf3-330c0c001072" providerId="ADAL" clId="{63AA0A6F-C6D8-4BA1-B78C-AA7B2336E6ED}" dt="2022-02-14T11:42:02.520" v="413" actId="700"/>
          <ac:spMkLst>
            <pc:docMk/>
            <pc:sldMk cId="2783241098" sldId="274"/>
            <ac:spMk id="3" creationId="{925F199A-48F2-4D4D-B72C-26FEE25B2466}"/>
          </ac:spMkLst>
        </pc:spChg>
        <pc:spChg chg="add del mod">
          <ac:chgData name="Charlotta Ekengren" userId="78f21113-6d94-4a14-8bf3-330c0c001072" providerId="ADAL" clId="{63AA0A6F-C6D8-4BA1-B78C-AA7B2336E6ED}" dt="2022-02-14T11:42:48.398" v="415" actId="478"/>
          <ac:spMkLst>
            <pc:docMk/>
            <pc:sldMk cId="2783241098" sldId="274"/>
            <ac:spMk id="4" creationId="{515375F3-86CA-47CC-883D-D5F61B187070}"/>
          </ac:spMkLst>
        </pc:spChg>
        <pc:spChg chg="add mod">
          <ac:chgData name="Charlotta Ekengren" userId="78f21113-6d94-4a14-8bf3-330c0c001072" providerId="ADAL" clId="{63AA0A6F-C6D8-4BA1-B78C-AA7B2336E6ED}" dt="2022-02-14T12:28:43.086" v="919" actId="3064"/>
          <ac:spMkLst>
            <pc:docMk/>
            <pc:sldMk cId="2783241098" sldId="274"/>
            <ac:spMk id="5" creationId="{B6804AF1-5FE8-4469-8C46-C7DD6DB146E8}"/>
          </ac:spMkLst>
        </pc:spChg>
      </pc:sldChg>
      <pc:sldChg chg="addSp delSp modSp new mod ord modClrScheme chgLayout">
        <pc:chgData name="Charlotta Ekengren" userId="78f21113-6d94-4a14-8bf3-330c0c001072" providerId="ADAL" clId="{63AA0A6F-C6D8-4BA1-B78C-AA7B2336E6ED}" dt="2022-02-14T11:58:02.428" v="679" actId="5793"/>
        <pc:sldMkLst>
          <pc:docMk/>
          <pc:sldMk cId="1451254236" sldId="275"/>
        </pc:sldMkLst>
        <pc:spChg chg="del mod ord">
          <ac:chgData name="Charlotta Ekengren" userId="78f21113-6d94-4a14-8bf3-330c0c001072" providerId="ADAL" clId="{63AA0A6F-C6D8-4BA1-B78C-AA7B2336E6ED}" dt="2022-02-14T11:57:15.669" v="625" actId="700"/>
          <ac:spMkLst>
            <pc:docMk/>
            <pc:sldMk cId="1451254236" sldId="275"/>
            <ac:spMk id="2" creationId="{5A7F98EC-FD87-450E-BC5B-337CD8F9B0D8}"/>
          </ac:spMkLst>
        </pc:spChg>
        <pc:spChg chg="add mod ord">
          <ac:chgData name="Charlotta Ekengren" userId="78f21113-6d94-4a14-8bf3-330c0c001072" providerId="ADAL" clId="{63AA0A6F-C6D8-4BA1-B78C-AA7B2336E6ED}" dt="2022-02-14T11:57:29.895" v="666" actId="20577"/>
          <ac:spMkLst>
            <pc:docMk/>
            <pc:sldMk cId="1451254236" sldId="275"/>
            <ac:spMk id="3" creationId="{6FF1D21F-EF16-402B-94BB-38E52CC56C77}"/>
          </ac:spMkLst>
        </pc:spChg>
        <pc:spChg chg="add mod ord">
          <ac:chgData name="Charlotta Ekengren" userId="78f21113-6d94-4a14-8bf3-330c0c001072" providerId="ADAL" clId="{63AA0A6F-C6D8-4BA1-B78C-AA7B2336E6ED}" dt="2022-02-14T11:58:02.428" v="679" actId="5793"/>
          <ac:spMkLst>
            <pc:docMk/>
            <pc:sldMk cId="1451254236" sldId="275"/>
            <ac:spMk id="4" creationId="{75BFBAA2-982A-453B-BC8D-4F0903AF2E92}"/>
          </ac:spMkLst>
        </pc:spChg>
      </pc:sldChg>
      <pc:sldChg chg="modSp add mod">
        <pc:chgData name="Charlotta Ekengren" userId="78f21113-6d94-4a14-8bf3-330c0c001072" providerId="ADAL" clId="{63AA0A6F-C6D8-4BA1-B78C-AA7B2336E6ED}" dt="2022-02-14T12:29:12.408" v="923" actId="3064"/>
        <pc:sldMkLst>
          <pc:docMk/>
          <pc:sldMk cId="1016488547" sldId="276"/>
        </pc:sldMkLst>
        <pc:spChg chg="mod">
          <ac:chgData name="Charlotta Ekengren" userId="78f21113-6d94-4a14-8bf3-330c0c001072" providerId="ADAL" clId="{63AA0A6F-C6D8-4BA1-B78C-AA7B2336E6ED}" dt="2022-02-14T11:49:00.723" v="444" actId="20577"/>
          <ac:spMkLst>
            <pc:docMk/>
            <pc:sldMk cId="1016488547" sldId="276"/>
            <ac:spMk id="3" creationId="{925F199A-48F2-4D4D-B72C-26FEE25B2466}"/>
          </ac:spMkLst>
        </pc:spChg>
        <pc:spChg chg="mod">
          <ac:chgData name="Charlotta Ekengren" userId="78f21113-6d94-4a14-8bf3-330c0c001072" providerId="ADAL" clId="{63AA0A6F-C6D8-4BA1-B78C-AA7B2336E6ED}" dt="2022-02-14T12:29:12.408" v="923" actId="3064"/>
          <ac:spMkLst>
            <pc:docMk/>
            <pc:sldMk cId="1016488547" sldId="276"/>
            <ac:spMk id="5" creationId="{B6804AF1-5FE8-4469-8C46-C7DD6DB146E8}"/>
          </ac:spMkLst>
        </pc:spChg>
      </pc:sldChg>
      <pc:sldChg chg="modSp add mod">
        <pc:chgData name="Charlotta Ekengren" userId="78f21113-6d94-4a14-8bf3-330c0c001072" providerId="ADAL" clId="{63AA0A6F-C6D8-4BA1-B78C-AA7B2336E6ED}" dt="2022-02-14T12:29:23.006" v="927" actId="3064"/>
        <pc:sldMkLst>
          <pc:docMk/>
          <pc:sldMk cId="72804184" sldId="277"/>
        </pc:sldMkLst>
        <pc:spChg chg="mod">
          <ac:chgData name="Charlotta Ekengren" userId="78f21113-6d94-4a14-8bf3-330c0c001072" providerId="ADAL" clId="{63AA0A6F-C6D8-4BA1-B78C-AA7B2336E6ED}" dt="2022-02-14T11:51:27.425" v="492" actId="20577"/>
          <ac:spMkLst>
            <pc:docMk/>
            <pc:sldMk cId="72804184" sldId="277"/>
            <ac:spMk id="3" creationId="{925F199A-48F2-4D4D-B72C-26FEE25B2466}"/>
          </ac:spMkLst>
        </pc:spChg>
        <pc:spChg chg="mod">
          <ac:chgData name="Charlotta Ekengren" userId="78f21113-6d94-4a14-8bf3-330c0c001072" providerId="ADAL" clId="{63AA0A6F-C6D8-4BA1-B78C-AA7B2336E6ED}" dt="2022-02-14T12:29:23.006" v="927" actId="3064"/>
          <ac:spMkLst>
            <pc:docMk/>
            <pc:sldMk cId="72804184" sldId="277"/>
            <ac:spMk id="5" creationId="{B6804AF1-5FE8-4469-8C46-C7DD6DB146E8}"/>
          </ac:spMkLst>
        </pc:spChg>
      </pc:sldChg>
      <pc:sldChg chg="modSp add mod">
        <pc:chgData name="Charlotta Ekengren" userId="78f21113-6d94-4a14-8bf3-330c0c001072" providerId="ADAL" clId="{63AA0A6F-C6D8-4BA1-B78C-AA7B2336E6ED}" dt="2022-02-14T12:29:31.989" v="931" actId="3064"/>
        <pc:sldMkLst>
          <pc:docMk/>
          <pc:sldMk cId="20278679" sldId="278"/>
        </pc:sldMkLst>
        <pc:spChg chg="mod">
          <ac:chgData name="Charlotta Ekengren" userId="78f21113-6d94-4a14-8bf3-330c0c001072" providerId="ADAL" clId="{63AA0A6F-C6D8-4BA1-B78C-AA7B2336E6ED}" dt="2022-02-14T11:53:31.592" v="559" actId="20577"/>
          <ac:spMkLst>
            <pc:docMk/>
            <pc:sldMk cId="20278679" sldId="278"/>
            <ac:spMk id="3" creationId="{925F199A-48F2-4D4D-B72C-26FEE25B2466}"/>
          </ac:spMkLst>
        </pc:spChg>
        <pc:spChg chg="mod">
          <ac:chgData name="Charlotta Ekengren" userId="78f21113-6d94-4a14-8bf3-330c0c001072" providerId="ADAL" clId="{63AA0A6F-C6D8-4BA1-B78C-AA7B2336E6ED}" dt="2022-02-14T12:29:31.989" v="931" actId="3064"/>
          <ac:spMkLst>
            <pc:docMk/>
            <pc:sldMk cId="20278679" sldId="278"/>
            <ac:spMk id="5" creationId="{B6804AF1-5FE8-4469-8C46-C7DD6DB146E8}"/>
          </ac:spMkLst>
        </pc:spChg>
      </pc:sldChg>
      <pc:sldChg chg="modSp add mod">
        <pc:chgData name="Charlotta Ekengren" userId="78f21113-6d94-4a14-8bf3-330c0c001072" providerId="ADAL" clId="{63AA0A6F-C6D8-4BA1-B78C-AA7B2336E6ED}" dt="2022-02-14T12:29:42.667" v="935" actId="3064"/>
        <pc:sldMkLst>
          <pc:docMk/>
          <pc:sldMk cId="4287654850" sldId="279"/>
        </pc:sldMkLst>
        <pc:spChg chg="mod">
          <ac:chgData name="Charlotta Ekengren" userId="78f21113-6d94-4a14-8bf3-330c0c001072" providerId="ADAL" clId="{63AA0A6F-C6D8-4BA1-B78C-AA7B2336E6ED}" dt="2022-02-14T11:54:27.851" v="605" actId="20577"/>
          <ac:spMkLst>
            <pc:docMk/>
            <pc:sldMk cId="4287654850" sldId="279"/>
            <ac:spMk id="3" creationId="{925F199A-48F2-4D4D-B72C-26FEE25B2466}"/>
          </ac:spMkLst>
        </pc:spChg>
        <pc:spChg chg="mod">
          <ac:chgData name="Charlotta Ekengren" userId="78f21113-6d94-4a14-8bf3-330c0c001072" providerId="ADAL" clId="{63AA0A6F-C6D8-4BA1-B78C-AA7B2336E6ED}" dt="2022-02-14T12:29:42.667" v="935" actId="3064"/>
          <ac:spMkLst>
            <pc:docMk/>
            <pc:sldMk cId="4287654850" sldId="279"/>
            <ac:spMk id="5" creationId="{B6804AF1-5FE8-4469-8C46-C7DD6DB146E8}"/>
          </ac:spMkLst>
        </pc:spChg>
      </pc:sldChg>
      <pc:sldChg chg="modSp add mod">
        <pc:chgData name="Charlotta Ekengren" userId="78f21113-6d94-4a14-8bf3-330c0c001072" providerId="ADAL" clId="{63AA0A6F-C6D8-4BA1-B78C-AA7B2336E6ED}" dt="2022-02-14T12:30:20.429" v="941" actId="20577"/>
        <pc:sldMkLst>
          <pc:docMk/>
          <pc:sldMk cId="3027995225" sldId="280"/>
        </pc:sldMkLst>
        <pc:spChg chg="mod">
          <ac:chgData name="Charlotta Ekengren" userId="78f21113-6d94-4a14-8bf3-330c0c001072" providerId="ADAL" clId="{63AA0A6F-C6D8-4BA1-B78C-AA7B2336E6ED}" dt="2022-02-14T12:30:20.429" v="941" actId="20577"/>
          <ac:spMkLst>
            <pc:docMk/>
            <pc:sldMk cId="3027995225" sldId="280"/>
            <ac:spMk id="3" creationId="{6FF1D21F-EF16-402B-94BB-38E52CC56C77}"/>
          </ac:spMkLst>
        </pc:spChg>
        <pc:spChg chg="mod">
          <ac:chgData name="Charlotta Ekengren" userId="78f21113-6d94-4a14-8bf3-330c0c001072" providerId="ADAL" clId="{63AA0A6F-C6D8-4BA1-B78C-AA7B2336E6ED}" dt="2022-02-14T12:26:19.089" v="914" actId="1076"/>
          <ac:spMkLst>
            <pc:docMk/>
            <pc:sldMk cId="3027995225" sldId="280"/>
            <ac:spMk id="4" creationId="{75BFBAA2-982A-453B-BC8D-4F0903AF2E92}"/>
          </ac:spMkLst>
        </pc:spChg>
      </pc:sldChg>
      <pc:sldChg chg="modSp add del mod ord">
        <pc:chgData name="Charlotta Ekengren" userId="78f21113-6d94-4a14-8bf3-330c0c001072" providerId="ADAL" clId="{63AA0A6F-C6D8-4BA1-B78C-AA7B2336E6ED}" dt="2022-02-14T12:32:19.678" v="1014" actId="2696"/>
        <pc:sldMkLst>
          <pc:docMk/>
          <pc:sldMk cId="2000982106" sldId="281"/>
        </pc:sldMkLst>
        <pc:spChg chg="mod">
          <ac:chgData name="Charlotta Ekengren" userId="78f21113-6d94-4a14-8bf3-330c0c001072" providerId="ADAL" clId="{63AA0A6F-C6D8-4BA1-B78C-AA7B2336E6ED}" dt="2022-02-14T12:31:41.091" v="1009" actId="20577"/>
          <ac:spMkLst>
            <pc:docMk/>
            <pc:sldMk cId="2000982106" sldId="281"/>
            <ac:spMk id="3" creationId="{6FF1D21F-EF16-402B-94BB-38E52CC56C77}"/>
          </ac:spMkLst>
        </pc:spChg>
      </pc:sldChg>
      <pc:sldChg chg="modSp add mod ord">
        <pc:chgData name="Charlotta Ekengren" userId="78f21113-6d94-4a14-8bf3-330c0c001072" providerId="ADAL" clId="{63AA0A6F-C6D8-4BA1-B78C-AA7B2336E6ED}" dt="2022-02-14T12:46:51.857" v="1165" actId="20577"/>
        <pc:sldMkLst>
          <pc:docMk/>
          <pc:sldMk cId="3829763119" sldId="282"/>
        </pc:sldMkLst>
        <pc:spChg chg="mod">
          <ac:chgData name="Charlotta Ekengren" userId="78f21113-6d94-4a14-8bf3-330c0c001072" providerId="ADAL" clId="{63AA0A6F-C6D8-4BA1-B78C-AA7B2336E6ED}" dt="2022-02-14T12:32:16.918" v="1013"/>
          <ac:spMkLst>
            <pc:docMk/>
            <pc:sldMk cId="3829763119" sldId="282"/>
            <ac:spMk id="3" creationId="{6FF1D21F-EF16-402B-94BB-38E52CC56C77}"/>
          </ac:spMkLst>
        </pc:spChg>
        <pc:spChg chg="mod">
          <ac:chgData name="Charlotta Ekengren" userId="78f21113-6d94-4a14-8bf3-330c0c001072" providerId="ADAL" clId="{63AA0A6F-C6D8-4BA1-B78C-AA7B2336E6ED}" dt="2022-02-14T12:46:51.857" v="1165" actId="20577"/>
          <ac:spMkLst>
            <pc:docMk/>
            <pc:sldMk cId="3829763119" sldId="282"/>
            <ac:spMk id="4" creationId="{75BFBAA2-982A-453B-BC8D-4F0903AF2E92}"/>
          </ac:spMkLst>
        </pc:spChg>
      </pc:sldChg>
      <pc:sldChg chg="modSp add mod">
        <pc:chgData name="Charlotta Ekengren" userId="78f21113-6d94-4a14-8bf3-330c0c001072" providerId="ADAL" clId="{63AA0A6F-C6D8-4BA1-B78C-AA7B2336E6ED}" dt="2022-02-14T12:47:28.274" v="1169" actId="113"/>
        <pc:sldMkLst>
          <pc:docMk/>
          <pc:sldMk cId="2512969144" sldId="283"/>
        </pc:sldMkLst>
        <pc:spChg chg="mod">
          <ac:chgData name="Charlotta Ekengren" userId="78f21113-6d94-4a14-8bf3-330c0c001072" providerId="ADAL" clId="{63AA0A6F-C6D8-4BA1-B78C-AA7B2336E6ED}" dt="2022-02-14T12:42:19.552" v="1150" actId="20577"/>
          <ac:spMkLst>
            <pc:docMk/>
            <pc:sldMk cId="2512969144" sldId="283"/>
            <ac:spMk id="3" creationId="{6FF1D21F-EF16-402B-94BB-38E52CC56C77}"/>
          </ac:spMkLst>
        </pc:spChg>
        <pc:spChg chg="mod">
          <ac:chgData name="Charlotta Ekengren" userId="78f21113-6d94-4a14-8bf3-330c0c001072" providerId="ADAL" clId="{63AA0A6F-C6D8-4BA1-B78C-AA7B2336E6ED}" dt="2022-02-14T12:47:28.274" v="1169" actId="113"/>
          <ac:spMkLst>
            <pc:docMk/>
            <pc:sldMk cId="2512969144" sldId="283"/>
            <ac:spMk id="4" creationId="{75BFBAA2-982A-453B-BC8D-4F0903AF2E92}"/>
          </ac:spMkLst>
        </pc:spChg>
      </pc:sldChg>
      <pc:sldChg chg="modSp add mod">
        <pc:chgData name="Charlotta Ekengren" userId="78f21113-6d94-4a14-8bf3-330c0c001072" providerId="ADAL" clId="{63AA0A6F-C6D8-4BA1-B78C-AA7B2336E6ED}" dt="2022-02-14T12:49:57.396" v="1264" actId="14100"/>
        <pc:sldMkLst>
          <pc:docMk/>
          <pc:sldMk cId="1755529308" sldId="284"/>
        </pc:sldMkLst>
        <pc:spChg chg="mod">
          <ac:chgData name="Charlotta Ekengren" userId="78f21113-6d94-4a14-8bf3-330c0c001072" providerId="ADAL" clId="{63AA0A6F-C6D8-4BA1-B78C-AA7B2336E6ED}" dt="2022-02-14T12:48:26.210" v="1249" actId="20577"/>
          <ac:spMkLst>
            <pc:docMk/>
            <pc:sldMk cId="1755529308" sldId="284"/>
            <ac:spMk id="3" creationId="{6FF1D21F-EF16-402B-94BB-38E52CC56C77}"/>
          </ac:spMkLst>
        </pc:spChg>
        <pc:spChg chg="mod">
          <ac:chgData name="Charlotta Ekengren" userId="78f21113-6d94-4a14-8bf3-330c0c001072" providerId="ADAL" clId="{63AA0A6F-C6D8-4BA1-B78C-AA7B2336E6ED}" dt="2022-02-14T12:49:57.396" v="1264" actId="14100"/>
          <ac:spMkLst>
            <pc:docMk/>
            <pc:sldMk cId="1755529308" sldId="284"/>
            <ac:spMk id="4" creationId="{75BFBAA2-982A-453B-BC8D-4F0903AF2E92}"/>
          </ac:spMkLst>
        </pc:spChg>
      </pc:sldChg>
      <pc:sldChg chg="modSp add mod ord">
        <pc:chgData name="Charlotta Ekengren" userId="78f21113-6d94-4a14-8bf3-330c0c001072" providerId="ADAL" clId="{63AA0A6F-C6D8-4BA1-B78C-AA7B2336E6ED}" dt="2022-02-14T13:17:51.722" v="1364" actId="20577"/>
        <pc:sldMkLst>
          <pc:docMk/>
          <pc:sldMk cId="1066744778" sldId="285"/>
        </pc:sldMkLst>
        <pc:spChg chg="mod">
          <ac:chgData name="Charlotta Ekengren" userId="78f21113-6d94-4a14-8bf3-330c0c001072" providerId="ADAL" clId="{63AA0A6F-C6D8-4BA1-B78C-AA7B2336E6ED}" dt="2022-02-14T13:17:07.665" v="1353" actId="20577"/>
          <ac:spMkLst>
            <pc:docMk/>
            <pc:sldMk cId="1066744778" sldId="285"/>
            <ac:spMk id="3" creationId="{6FF1D21F-EF16-402B-94BB-38E52CC56C77}"/>
          </ac:spMkLst>
        </pc:spChg>
        <pc:spChg chg="mod">
          <ac:chgData name="Charlotta Ekengren" userId="78f21113-6d94-4a14-8bf3-330c0c001072" providerId="ADAL" clId="{63AA0A6F-C6D8-4BA1-B78C-AA7B2336E6ED}" dt="2022-02-14T13:17:51.722" v="1364" actId="20577"/>
          <ac:spMkLst>
            <pc:docMk/>
            <pc:sldMk cId="1066744778" sldId="285"/>
            <ac:spMk id="4" creationId="{75BFBAA2-982A-453B-BC8D-4F0903AF2E92}"/>
          </ac:spMkLst>
        </pc:spChg>
      </pc:sldChg>
      <pc:sldChg chg="modSp add mod">
        <pc:chgData name="Charlotta Ekengren" userId="78f21113-6d94-4a14-8bf3-330c0c001072" providerId="ADAL" clId="{63AA0A6F-C6D8-4BA1-B78C-AA7B2336E6ED}" dt="2022-02-14T13:23:28.766" v="1579" actId="20577"/>
        <pc:sldMkLst>
          <pc:docMk/>
          <pc:sldMk cId="3884300720" sldId="286"/>
        </pc:sldMkLst>
        <pc:spChg chg="mod">
          <ac:chgData name="Charlotta Ekengren" userId="78f21113-6d94-4a14-8bf3-330c0c001072" providerId="ADAL" clId="{63AA0A6F-C6D8-4BA1-B78C-AA7B2336E6ED}" dt="2022-02-14T13:19:56.693" v="1458" actId="20577"/>
          <ac:spMkLst>
            <pc:docMk/>
            <pc:sldMk cId="3884300720" sldId="286"/>
            <ac:spMk id="3" creationId="{6FF1D21F-EF16-402B-94BB-38E52CC56C77}"/>
          </ac:spMkLst>
        </pc:spChg>
        <pc:spChg chg="mod">
          <ac:chgData name="Charlotta Ekengren" userId="78f21113-6d94-4a14-8bf3-330c0c001072" providerId="ADAL" clId="{63AA0A6F-C6D8-4BA1-B78C-AA7B2336E6ED}" dt="2022-02-14T13:23:28.766" v="1579" actId="20577"/>
          <ac:spMkLst>
            <pc:docMk/>
            <pc:sldMk cId="3884300720" sldId="286"/>
            <ac:spMk id="4" creationId="{75BFBAA2-982A-453B-BC8D-4F0903AF2E92}"/>
          </ac:spMkLst>
        </pc:spChg>
      </pc:sldChg>
      <pc:sldChg chg="modSp add mod">
        <pc:chgData name="Charlotta Ekengren" userId="78f21113-6d94-4a14-8bf3-330c0c001072" providerId="ADAL" clId="{63AA0A6F-C6D8-4BA1-B78C-AA7B2336E6ED}" dt="2022-02-14T13:25:26.664" v="1674" actId="20577"/>
        <pc:sldMkLst>
          <pc:docMk/>
          <pc:sldMk cId="351440420" sldId="287"/>
        </pc:sldMkLst>
        <pc:spChg chg="mod">
          <ac:chgData name="Charlotta Ekengren" userId="78f21113-6d94-4a14-8bf3-330c0c001072" providerId="ADAL" clId="{63AA0A6F-C6D8-4BA1-B78C-AA7B2336E6ED}" dt="2022-02-14T13:22:12.060" v="1563" actId="20577"/>
          <ac:spMkLst>
            <pc:docMk/>
            <pc:sldMk cId="351440420" sldId="287"/>
            <ac:spMk id="3" creationId="{6FF1D21F-EF16-402B-94BB-38E52CC56C77}"/>
          </ac:spMkLst>
        </pc:spChg>
        <pc:spChg chg="mod">
          <ac:chgData name="Charlotta Ekengren" userId="78f21113-6d94-4a14-8bf3-330c0c001072" providerId="ADAL" clId="{63AA0A6F-C6D8-4BA1-B78C-AA7B2336E6ED}" dt="2022-02-14T13:25:26.664" v="1674" actId="20577"/>
          <ac:spMkLst>
            <pc:docMk/>
            <pc:sldMk cId="351440420" sldId="287"/>
            <ac:spMk id="4" creationId="{75BFBAA2-982A-453B-BC8D-4F0903AF2E92}"/>
          </ac:spMkLst>
        </pc:spChg>
      </pc:sldChg>
      <pc:sldChg chg="modSp add mod">
        <pc:chgData name="Charlotta Ekengren" userId="78f21113-6d94-4a14-8bf3-330c0c001072" providerId="ADAL" clId="{63AA0A6F-C6D8-4BA1-B78C-AA7B2336E6ED}" dt="2022-02-14T13:26:06.624" v="1680" actId="20577"/>
        <pc:sldMkLst>
          <pc:docMk/>
          <pc:sldMk cId="3746598908" sldId="288"/>
        </pc:sldMkLst>
        <pc:spChg chg="mod">
          <ac:chgData name="Charlotta Ekengren" userId="78f21113-6d94-4a14-8bf3-330c0c001072" providerId="ADAL" clId="{63AA0A6F-C6D8-4BA1-B78C-AA7B2336E6ED}" dt="2022-02-14T13:26:06.624" v="1680" actId="20577"/>
          <ac:spMkLst>
            <pc:docMk/>
            <pc:sldMk cId="3746598908" sldId="288"/>
            <ac:spMk id="3" creationId="{6FF1D21F-EF16-402B-94BB-38E52CC56C77}"/>
          </ac:spMkLst>
        </pc:spChg>
        <pc:spChg chg="mod">
          <ac:chgData name="Charlotta Ekengren" userId="78f21113-6d94-4a14-8bf3-330c0c001072" providerId="ADAL" clId="{63AA0A6F-C6D8-4BA1-B78C-AA7B2336E6ED}" dt="2022-02-14T13:25:37.140" v="1675" actId="6549"/>
          <ac:spMkLst>
            <pc:docMk/>
            <pc:sldMk cId="3746598908" sldId="288"/>
            <ac:spMk id="4" creationId="{75BFBAA2-982A-453B-BC8D-4F0903AF2E92}"/>
          </ac:spMkLst>
        </pc:spChg>
      </pc:sldChg>
      <pc:sldChg chg="modSp add mod ord">
        <pc:chgData name="Charlotta Ekengren" userId="78f21113-6d94-4a14-8bf3-330c0c001072" providerId="ADAL" clId="{63AA0A6F-C6D8-4BA1-B78C-AA7B2336E6ED}" dt="2022-02-14T13:27:28.756" v="1741" actId="20577"/>
        <pc:sldMkLst>
          <pc:docMk/>
          <pc:sldMk cId="367807508" sldId="289"/>
        </pc:sldMkLst>
        <pc:spChg chg="mod">
          <ac:chgData name="Charlotta Ekengren" userId="78f21113-6d94-4a14-8bf3-330c0c001072" providerId="ADAL" clId="{63AA0A6F-C6D8-4BA1-B78C-AA7B2336E6ED}" dt="2022-02-14T13:26:39.820" v="1727" actId="20577"/>
          <ac:spMkLst>
            <pc:docMk/>
            <pc:sldMk cId="367807508" sldId="289"/>
            <ac:spMk id="3" creationId="{6FF1D21F-EF16-402B-94BB-38E52CC56C77}"/>
          </ac:spMkLst>
        </pc:spChg>
        <pc:spChg chg="mod">
          <ac:chgData name="Charlotta Ekengren" userId="78f21113-6d94-4a14-8bf3-330c0c001072" providerId="ADAL" clId="{63AA0A6F-C6D8-4BA1-B78C-AA7B2336E6ED}" dt="2022-02-14T13:27:28.756" v="1741" actId="20577"/>
          <ac:spMkLst>
            <pc:docMk/>
            <pc:sldMk cId="367807508" sldId="289"/>
            <ac:spMk id="4" creationId="{75BFBAA2-982A-453B-BC8D-4F0903AF2E92}"/>
          </ac:spMkLst>
        </pc:spChg>
      </pc:sldChg>
      <pc:sldChg chg="modSp add mod">
        <pc:chgData name="Charlotta Ekengren" userId="78f21113-6d94-4a14-8bf3-330c0c001072" providerId="ADAL" clId="{63AA0A6F-C6D8-4BA1-B78C-AA7B2336E6ED}" dt="2022-02-14T13:30:08.088" v="1820"/>
        <pc:sldMkLst>
          <pc:docMk/>
          <pc:sldMk cId="4103242244" sldId="290"/>
        </pc:sldMkLst>
        <pc:spChg chg="mod">
          <ac:chgData name="Charlotta Ekengren" userId="78f21113-6d94-4a14-8bf3-330c0c001072" providerId="ADAL" clId="{63AA0A6F-C6D8-4BA1-B78C-AA7B2336E6ED}" dt="2022-02-14T13:29:07.572" v="1810" actId="20577"/>
          <ac:spMkLst>
            <pc:docMk/>
            <pc:sldMk cId="4103242244" sldId="290"/>
            <ac:spMk id="3" creationId="{6FF1D21F-EF16-402B-94BB-38E52CC56C77}"/>
          </ac:spMkLst>
        </pc:spChg>
        <pc:spChg chg="mod">
          <ac:chgData name="Charlotta Ekengren" userId="78f21113-6d94-4a14-8bf3-330c0c001072" providerId="ADAL" clId="{63AA0A6F-C6D8-4BA1-B78C-AA7B2336E6ED}" dt="2022-02-14T13:30:08.088" v="1820"/>
          <ac:spMkLst>
            <pc:docMk/>
            <pc:sldMk cId="4103242244" sldId="290"/>
            <ac:spMk id="4" creationId="{75BFBAA2-982A-453B-BC8D-4F0903AF2E92}"/>
          </ac:spMkLst>
        </pc:spChg>
      </pc:sldChg>
      <pc:sldChg chg="modSp add mod">
        <pc:chgData name="Charlotta Ekengren" userId="78f21113-6d94-4a14-8bf3-330c0c001072" providerId="ADAL" clId="{63AA0A6F-C6D8-4BA1-B78C-AA7B2336E6ED}" dt="2022-02-14T13:37:29.188" v="2069" actId="20577"/>
        <pc:sldMkLst>
          <pc:docMk/>
          <pc:sldMk cId="1529022020" sldId="291"/>
        </pc:sldMkLst>
        <pc:spChg chg="mod">
          <ac:chgData name="Charlotta Ekengren" userId="78f21113-6d94-4a14-8bf3-330c0c001072" providerId="ADAL" clId="{63AA0A6F-C6D8-4BA1-B78C-AA7B2336E6ED}" dt="2022-02-14T13:37:29.188" v="2069" actId="20577"/>
          <ac:spMkLst>
            <pc:docMk/>
            <pc:sldMk cId="1529022020" sldId="291"/>
            <ac:spMk id="3" creationId="{6FF1D21F-EF16-402B-94BB-38E52CC56C77}"/>
          </ac:spMkLst>
        </pc:spChg>
        <pc:spChg chg="mod">
          <ac:chgData name="Charlotta Ekengren" userId="78f21113-6d94-4a14-8bf3-330c0c001072" providerId="ADAL" clId="{63AA0A6F-C6D8-4BA1-B78C-AA7B2336E6ED}" dt="2022-02-14T13:32:43.679" v="1867"/>
          <ac:spMkLst>
            <pc:docMk/>
            <pc:sldMk cId="1529022020" sldId="291"/>
            <ac:spMk id="4" creationId="{75BFBAA2-982A-453B-BC8D-4F0903AF2E92}"/>
          </ac:spMkLst>
        </pc:spChg>
      </pc:sldChg>
      <pc:sldChg chg="modSp add mod ord">
        <pc:chgData name="Charlotta Ekengren" userId="78f21113-6d94-4a14-8bf3-330c0c001072" providerId="ADAL" clId="{63AA0A6F-C6D8-4BA1-B78C-AA7B2336E6ED}" dt="2022-02-14T13:35:43.109" v="1951" actId="20577"/>
        <pc:sldMkLst>
          <pc:docMk/>
          <pc:sldMk cId="2465002948" sldId="292"/>
        </pc:sldMkLst>
        <pc:spChg chg="mod">
          <ac:chgData name="Charlotta Ekengren" userId="78f21113-6d94-4a14-8bf3-330c0c001072" providerId="ADAL" clId="{63AA0A6F-C6D8-4BA1-B78C-AA7B2336E6ED}" dt="2022-02-14T13:34:31.805" v="1938" actId="20577"/>
          <ac:spMkLst>
            <pc:docMk/>
            <pc:sldMk cId="2465002948" sldId="292"/>
            <ac:spMk id="3" creationId="{6FF1D21F-EF16-402B-94BB-38E52CC56C77}"/>
          </ac:spMkLst>
        </pc:spChg>
        <pc:spChg chg="mod">
          <ac:chgData name="Charlotta Ekengren" userId="78f21113-6d94-4a14-8bf3-330c0c001072" providerId="ADAL" clId="{63AA0A6F-C6D8-4BA1-B78C-AA7B2336E6ED}" dt="2022-02-14T13:35:43.109" v="1951" actId="20577"/>
          <ac:spMkLst>
            <pc:docMk/>
            <pc:sldMk cId="2465002948" sldId="292"/>
            <ac:spMk id="4" creationId="{75BFBAA2-982A-453B-BC8D-4F0903AF2E92}"/>
          </ac:spMkLst>
        </pc:spChg>
      </pc:sldChg>
      <pc:sldChg chg="modSp add mod">
        <pc:chgData name="Charlotta Ekengren" userId="78f21113-6d94-4a14-8bf3-330c0c001072" providerId="ADAL" clId="{63AA0A6F-C6D8-4BA1-B78C-AA7B2336E6ED}" dt="2022-02-14T13:35:15.170" v="1949" actId="20577"/>
        <pc:sldMkLst>
          <pc:docMk/>
          <pc:sldMk cId="1435136302" sldId="293"/>
        </pc:sldMkLst>
        <pc:spChg chg="mod">
          <ac:chgData name="Charlotta Ekengren" userId="78f21113-6d94-4a14-8bf3-330c0c001072" providerId="ADAL" clId="{63AA0A6F-C6D8-4BA1-B78C-AA7B2336E6ED}" dt="2022-02-14T13:35:10.756" v="1948" actId="20577"/>
          <ac:spMkLst>
            <pc:docMk/>
            <pc:sldMk cId="1435136302" sldId="293"/>
            <ac:spMk id="3" creationId="{6FF1D21F-EF16-402B-94BB-38E52CC56C77}"/>
          </ac:spMkLst>
        </pc:spChg>
        <pc:spChg chg="mod">
          <ac:chgData name="Charlotta Ekengren" userId="78f21113-6d94-4a14-8bf3-330c0c001072" providerId="ADAL" clId="{63AA0A6F-C6D8-4BA1-B78C-AA7B2336E6ED}" dt="2022-02-14T13:35:15.170" v="1949" actId="20577"/>
          <ac:spMkLst>
            <pc:docMk/>
            <pc:sldMk cId="1435136302" sldId="293"/>
            <ac:spMk id="4" creationId="{75BFBAA2-982A-453B-BC8D-4F0903AF2E92}"/>
          </ac:spMkLst>
        </pc:spChg>
      </pc:sldChg>
      <pc:sldChg chg="modSp add mod ord">
        <pc:chgData name="Charlotta Ekengren" userId="78f21113-6d94-4a14-8bf3-330c0c001072" providerId="ADAL" clId="{63AA0A6F-C6D8-4BA1-B78C-AA7B2336E6ED}" dt="2022-02-14T13:38:42.559" v="2186" actId="20577"/>
        <pc:sldMkLst>
          <pc:docMk/>
          <pc:sldMk cId="33878524" sldId="294"/>
        </pc:sldMkLst>
        <pc:spChg chg="mod">
          <ac:chgData name="Charlotta Ekengren" userId="78f21113-6d94-4a14-8bf3-330c0c001072" providerId="ADAL" clId="{63AA0A6F-C6D8-4BA1-B78C-AA7B2336E6ED}" dt="2022-02-14T13:38:42.559" v="2186" actId="20577"/>
          <ac:spMkLst>
            <pc:docMk/>
            <pc:sldMk cId="33878524" sldId="294"/>
            <ac:spMk id="3" creationId="{6FF1D21F-EF16-402B-94BB-38E52CC56C77}"/>
          </ac:spMkLst>
        </pc:spChg>
        <pc:spChg chg="mod">
          <ac:chgData name="Charlotta Ekengren" userId="78f21113-6d94-4a14-8bf3-330c0c001072" providerId="ADAL" clId="{63AA0A6F-C6D8-4BA1-B78C-AA7B2336E6ED}" dt="2022-02-14T13:38:34.587" v="2177"/>
          <ac:spMkLst>
            <pc:docMk/>
            <pc:sldMk cId="33878524" sldId="294"/>
            <ac:spMk id="4" creationId="{75BFBAA2-982A-453B-BC8D-4F0903AF2E92}"/>
          </ac:spMkLst>
        </pc:spChg>
      </pc:sldChg>
      <pc:sldChg chg="add del">
        <pc:chgData name="Charlotta Ekengren" userId="78f21113-6d94-4a14-8bf3-330c0c001072" providerId="ADAL" clId="{63AA0A6F-C6D8-4BA1-B78C-AA7B2336E6ED}" dt="2022-02-14T13:37:29.441" v="2070" actId="2890"/>
        <pc:sldMkLst>
          <pc:docMk/>
          <pc:sldMk cId="1478479046" sldId="294"/>
        </pc:sldMkLst>
      </pc:sldChg>
      <pc:sldChg chg="modSp add mod ord">
        <pc:chgData name="Charlotta Ekengren" userId="78f21113-6d94-4a14-8bf3-330c0c001072" providerId="ADAL" clId="{63AA0A6F-C6D8-4BA1-B78C-AA7B2336E6ED}" dt="2022-02-14T13:39:54.675" v="2204"/>
        <pc:sldMkLst>
          <pc:docMk/>
          <pc:sldMk cId="833388279" sldId="295"/>
        </pc:sldMkLst>
        <pc:spChg chg="mod">
          <ac:chgData name="Charlotta Ekengren" userId="78f21113-6d94-4a14-8bf3-330c0c001072" providerId="ADAL" clId="{63AA0A6F-C6D8-4BA1-B78C-AA7B2336E6ED}" dt="2022-02-14T13:39:02.403" v="2198" actId="20577"/>
          <ac:spMkLst>
            <pc:docMk/>
            <pc:sldMk cId="833388279" sldId="295"/>
            <ac:spMk id="3" creationId="{6FF1D21F-EF16-402B-94BB-38E52CC56C77}"/>
          </ac:spMkLst>
        </pc:spChg>
        <pc:spChg chg="mod">
          <ac:chgData name="Charlotta Ekengren" userId="78f21113-6d94-4a14-8bf3-330c0c001072" providerId="ADAL" clId="{63AA0A6F-C6D8-4BA1-B78C-AA7B2336E6ED}" dt="2022-02-14T13:39:54.675" v="2204"/>
          <ac:spMkLst>
            <pc:docMk/>
            <pc:sldMk cId="833388279" sldId="295"/>
            <ac:spMk id="4" creationId="{75BFBAA2-982A-453B-BC8D-4F0903AF2E92}"/>
          </ac:spMkLst>
        </pc:spChg>
      </pc:sldChg>
      <pc:sldChg chg="add del ord">
        <pc:chgData name="Charlotta Ekengren" userId="78f21113-6d94-4a14-8bf3-330c0c001072" providerId="ADAL" clId="{63AA0A6F-C6D8-4BA1-B78C-AA7B2336E6ED}" dt="2022-02-14T13:37:23.017" v="2056" actId="2890"/>
        <pc:sldMkLst>
          <pc:docMk/>
          <pc:sldMk cId="4009787923" sldId="295"/>
        </pc:sldMkLst>
      </pc:sldChg>
      <pc:sldChg chg="modSp add mod ord">
        <pc:chgData name="Charlotta Ekengren" userId="78f21113-6d94-4a14-8bf3-330c0c001072" providerId="ADAL" clId="{63AA0A6F-C6D8-4BA1-B78C-AA7B2336E6ED}" dt="2022-02-14T13:41:22.240" v="2287"/>
        <pc:sldMkLst>
          <pc:docMk/>
          <pc:sldMk cId="1065531545" sldId="296"/>
        </pc:sldMkLst>
        <pc:spChg chg="mod">
          <ac:chgData name="Charlotta Ekengren" userId="78f21113-6d94-4a14-8bf3-330c0c001072" providerId="ADAL" clId="{63AA0A6F-C6D8-4BA1-B78C-AA7B2336E6ED}" dt="2022-02-14T13:40:36.898" v="2279" actId="20577"/>
          <ac:spMkLst>
            <pc:docMk/>
            <pc:sldMk cId="1065531545" sldId="296"/>
            <ac:spMk id="3" creationId="{6FF1D21F-EF16-402B-94BB-38E52CC56C77}"/>
          </ac:spMkLst>
        </pc:spChg>
        <pc:spChg chg="mod">
          <ac:chgData name="Charlotta Ekengren" userId="78f21113-6d94-4a14-8bf3-330c0c001072" providerId="ADAL" clId="{63AA0A6F-C6D8-4BA1-B78C-AA7B2336E6ED}" dt="2022-02-14T13:41:22.240" v="2287"/>
          <ac:spMkLst>
            <pc:docMk/>
            <pc:sldMk cId="1065531545" sldId="296"/>
            <ac:spMk id="4" creationId="{75BFBAA2-982A-453B-BC8D-4F0903AF2E92}"/>
          </ac:spMkLst>
        </pc:spChg>
      </pc:sldChg>
      <pc:sldChg chg="modSp add mod">
        <pc:chgData name="Charlotta Ekengren" userId="78f21113-6d94-4a14-8bf3-330c0c001072" providerId="ADAL" clId="{63AA0A6F-C6D8-4BA1-B78C-AA7B2336E6ED}" dt="2022-02-14T15:27:03.103" v="2376"/>
        <pc:sldMkLst>
          <pc:docMk/>
          <pc:sldMk cId="139855164" sldId="297"/>
        </pc:sldMkLst>
        <pc:spChg chg="mod">
          <ac:chgData name="Charlotta Ekengren" userId="78f21113-6d94-4a14-8bf3-330c0c001072" providerId="ADAL" clId="{63AA0A6F-C6D8-4BA1-B78C-AA7B2336E6ED}" dt="2022-02-14T13:42:38.965" v="2366" actId="20577"/>
          <ac:spMkLst>
            <pc:docMk/>
            <pc:sldMk cId="139855164" sldId="297"/>
            <ac:spMk id="3" creationId="{6FF1D21F-EF16-402B-94BB-38E52CC56C77}"/>
          </ac:spMkLst>
        </pc:spChg>
        <pc:spChg chg="mod">
          <ac:chgData name="Charlotta Ekengren" userId="78f21113-6d94-4a14-8bf3-330c0c001072" providerId="ADAL" clId="{63AA0A6F-C6D8-4BA1-B78C-AA7B2336E6ED}" dt="2022-02-14T15:27:03.103" v="2376"/>
          <ac:spMkLst>
            <pc:docMk/>
            <pc:sldMk cId="139855164" sldId="297"/>
            <ac:spMk id="4" creationId="{75BFBAA2-982A-453B-BC8D-4F0903AF2E92}"/>
          </ac:spMkLst>
        </pc:spChg>
      </pc:sldChg>
      <pc:sldChg chg="modSp add mod">
        <pc:chgData name="Charlotta Ekengren" userId="78f21113-6d94-4a14-8bf3-330c0c001072" providerId="ADAL" clId="{63AA0A6F-C6D8-4BA1-B78C-AA7B2336E6ED}" dt="2022-02-14T15:28:07.494" v="2390" actId="6549"/>
        <pc:sldMkLst>
          <pc:docMk/>
          <pc:sldMk cId="2525248369" sldId="298"/>
        </pc:sldMkLst>
        <pc:spChg chg="mod">
          <ac:chgData name="Charlotta Ekengren" userId="78f21113-6d94-4a14-8bf3-330c0c001072" providerId="ADAL" clId="{63AA0A6F-C6D8-4BA1-B78C-AA7B2336E6ED}" dt="2022-02-14T15:26:28.404" v="2371" actId="20577"/>
          <ac:spMkLst>
            <pc:docMk/>
            <pc:sldMk cId="2525248369" sldId="298"/>
            <ac:spMk id="3" creationId="{6FF1D21F-EF16-402B-94BB-38E52CC56C77}"/>
          </ac:spMkLst>
        </pc:spChg>
        <pc:spChg chg="mod">
          <ac:chgData name="Charlotta Ekengren" userId="78f21113-6d94-4a14-8bf3-330c0c001072" providerId="ADAL" clId="{63AA0A6F-C6D8-4BA1-B78C-AA7B2336E6ED}" dt="2022-02-14T15:28:07.494" v="2390" actId="6549"/>
          <ac:spMkLst>
            <pc:docMk/>
            <pc:sldMk cId="2525248369" sldId="298"/>
            <ac:spMk id="4" creationId="{75BFBAA2-982A-453B-BC8D-4F0903AF2E92}"/>
          </ac:spMkLst>
        </pc:spChg>
      </pc:sldChg>
      <pc:sldChg chg="modSp add mod ord">
        <pc:chgData name="Charlotta Ekengren" userId="78f21113-6d94-4a14-8bf3-330c0c001072" providerId="ADAL" clId="{63AA0A6F-C6D8-4BA1-B78C-AA7B2336E6ED}" dt="2022-02-14T15:39:21.464" v="2482" actId="6549"/>
        <pc:sldMkLst>
          <pc:docMk/>
          <pc:sldMk cId="2161902439" sldId="299"/>
        </pc:sldMkLst>
        <pc:spChg chg="mod">
          <ac:chgData name="Charlotta Ekengren" userId="78f21113-6d94-4a14-8bf3-330c0c001072" providerId="ADAL" clId="{63AA0A6F-C6D8-4BA1-B78C-AA7B2336E6ED}" dt="2022-02-14T15:37:11.518" v="2470" actId="20577"/>
          <ac:spMkLst>
            <pc:docMk/>
            <pc:sldMk cId="2161902439" sldId="299"/>
            <ac:spMk id="3" creationId="{6FF1D21F-EF16-402B-94BB-38E52CC56C77}"/>
          </ac:spMkLst>
        </pc:spChg>
        <pc:spChg chg="mod">
          <ac:chgData name="Charlotta Ekengren" userId="78f21113-6d94-4a14-8bf3-330c0c001072" providerId="ADAL" clId="{63AA0A6F-C6D8-4BA1-B78C-AA7B2336E6ED}" dt="2022-02-14T15:39:21.464" v="2482" actId="6549"/>
          <ac:spMkLst>
            <pc:docMk/>
            <pc:sldMk cId="2161902439" sldId="299"/>
            <ac:spMk id="4" creationId="{75BFBAA2-982A-453B-BC8D-4F0903AF2E92}"/>
          </ac:spMkLst>
        </pc:spChg>
      </pc:sldChg>
      <pc:sldChg chg="modSp add mod">
        <pc:chgData name="Charlotta Ekengren" userId="78f21113-6d94-4a14-8bf3-330c0c001072" providerId="ADAL" clId="{63AA0A6F-C6D8-4BA1-B78C-AA7B2336E6ED}" dt="2022-02-14T15:41:23.905" v="2585"/>
        <pc:sldMkLst>
          <pc:docMk/>
          <pc:sldMk cId="124821183" sldId="300"/>
        </pc:sldMkLst>
        <pc:spChg chg="mod">
          <ac:chgData name="Charlotta Ekengren" userId="78f21113-6d94-4a14-8bf3-330c0c001072" providerId="ADAL" clId="{63AA0A6F-C6D8-4BA1-B78C-AA7B2336E6ED}" dt="2022-02-14T15:40:10.965" v="2569" actId="20577"/>
          <ac:spMkLst>
            <pc:docMk/>
            <pc:sldMk cId="124821183" sldId="300"/>
            <ac:spMk id="3" creationId="{6FF1D21F-EF16-402B-94BB-38E52CC56C77}"/>
          </ac:spMkLst>
        </pc:spChg>
        <pc:spChg chg="mod">
          <ac:chgData name="Charlotta Ekengren" userId="78f21113-6d94-4a14-8bf3-330c0c001072" providerId="ADAL" clId="{63AA0A6F-C6D8-4BA1-B78C-AA7B2336E6ED}" dt="2022-02-14T15:41:23.905" v="2585"/>
          <ac:spMkLst>
            <pc:docMk/>
            <pc:sldMk cId="124821183" sldId="300"/>
            <ac:spMk id="4" creationId="{75BFBAA2-982A-453B-BC8D-4F0903AF2E92}"/>
          </ac:spMkLst>
        </pc:spChg>
      </pc:sldChg>
      <pc:sldChg chg="modSp add del mod">
        <pc:chgData name="Charlotta Ekengren" userId="78f21113-6d94-4a14-8bf3-330c0c001072" providerId="ADAL" clId="{63AA0A6F-C6D8-4BA1-B78C-AA7B2336E6ED}" dt="2022-02-14T15:42:21.614" v="2603" actId="2696"/>
        <pc:sldMkLst>
          <pc:docMk/>
          <pc:sldMk cId="2238826519" sldId="301"/>
        </pc:sldMkLst>
        <pc:spChg chg="mod">
          <ac:chgData name="Charlotta Ekengren" userId="78f21113-6d94-4a14-8bf3-330c0c001072" providerId="ADAL" clId="{63AA0A6F-C6D8-4BA1-B78C-AA7B2336E6ED}" dt="2022-02-14T15:41:43.961" v="2601" actId="14100"/>
          <ac:spMkLst>
            <pc:docMk/>
            <pc:sldMk cId="2238826519" sldId="301"/>
            <ac:spMk id="3" creationId="{6FF1D21F-EF16-402B-94BB-38E52CC56C77}"/>
          </ac:spMkLst>
        </pc:spChg>
      </pc:sldChg>
      <pc:sldChg chg="modSp add mod">
        <pc:chgData name="Charlotta Ekengren" userId="78f21113-6d94-4a14-8bf3-330c0c001072" providerId="ADAL" clId="{63AA0A6F-C6D8-4BA1-B78C-AA7B2336E6ED}" dt="2022-02-14T15:43:54.760" v="2665"/>
        <pc:sldMkLst>
          <pc:docMk/>
          <pc:sldMk cId="73389324" sldId="302"/>
        </pc:sldMkLst>
        <pc:spChg chg="mod">
          <ac:chgData name="Charlotta Ekengren" userId="78f21113-6d94-4a14-8bf3-330c0c001072" providerId="ADAL" clId="{63AA0A6F-C6D8-4BA1-B78C-AA7B2336E6ED}" dt="2022-02-14T15:42:44.470" v="2655" actId="20577"/>
          <ac:spMkLst>
            <pc:docMk/>
            <pc:sldMk cId="73389324" sldId="302"/>
            <ac:spMk id="3" creationId="{6FF1D21F-EF16-402B-94BB-38E52CC56C77}"/>
          </ac:spMkLst>
        </pc:spChg>
        <pc:spChg chg="mod">
          <ac:chgData name="Charlotta Ekengren" userId="78f21113-6d94-4a14-8bf3-330c0c001072" providerId="ADAL" clId="{63AA0A6F-C6D8-4BA1-B78C-AA7B2336E6ED}" dt="2022-02-14T15:43:54.760" v="2665"/>
          <ac:spMkLst>
            <pc:docMk/>
            <pc:sldMk cId="73389324" sldId="302"/>
            <ac:spMk id="4" creationId="{75BFBAA2-982A-453B-BC8D-4F0903AF2E92}"/>
          </ac:spMkLst>
        </pc:spChg>
      </pc:sldChg>
      <pc:sldChg chg="modSp add mod">
        <pc:chgData name="Charlotta Ekengren" userId="78f21113-6d94-4a14-8bf3-330c0c001072" providerId="ADAL" clId="{63AA0A6F-C6D8-4BA1-B78C-AA7B2336E6ED}" dt="2022-02-14T15:45:19.739" v="2759"/>
        <pc:sldMkLst>
          <pc:docMk/>
          <pc:sldMk cId="118290441" sldId="303"/>
        </pc:sldMkLst>
        <pc:spChg chg="mod">
          <ac:chgData name="Charlotta Ekengren" userId="78f21113-6d94-4a14-8bf3-330c0c001072" providerId="ADAL" clId="{63AA0A6F-C6D8-4BA1-B78C-AA7B2336E6ED}" dt="2022-02-14T15:44:24.623" v="2746" actId="20577"/>
          <ac:spMkLst>
            <pc:docMk/>
            <pc:sldMk cId="118290441" sldId="303"/>
            <ac:spMk id="3" creationId="{6FF1D21F-EF16-402B-94BB-38E52CC56C77}"/>
          </ac:spMkLst>
        </pc:spChg>
        <pc:spChg chg="mod">
          <ac:chgData name="Charlotta Ekengren" userId="78f21113-6d94-4a14-8bf3-330c0c001072" providerId="ADAL" clId="{63AA0A6F-C6D8-4BA1-B78C-AA7B2336E6ED}" dt="2022-02-14T15:45:19.739" v="2759"/>
          <ac:spMkLst>
            <pc:docMk/>
            <pc:sldMk cId="118290441" sldId="303"/>
            <ac:spMk id="4" creationId="{75BFBAA2-982A-453B-BC8D-4F0903AF2E9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A2C0C5-EA85-49EA-B7E7-BECA62FE0754}" type="datetimeFigureOut">
              <a:rPr lang="sv-SE" smtClean="0"/>
              <a:t>2022-02-14</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68618F-BFFF-4A7D-B261-CA6F9714A65F}" type="slidenum">
              <a:rPr lang="sv-SE" smtClean="0"/>
              <a:t>‹#›</a:t>
            </a:fld>
            <a:endParaRPr lang="sv-SE"/>
          </a:p>
        </p:txBody>
      </p:sp>
    </p:spTree>
    <p:extLst>
      <p:ext uri="{BB962C8B-B14F-4D97-AF65-F5344CB8AC3E}">
        <p14:creationId xmlns:p14="http://schemas.microsoft.com/office/powerpoint/2010/main" val="2570379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2022-02-14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 blå.">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67E164E2-73E5-415B-927E-A4017D9B40BE}" type="datetime1">
              <a:rPr lang="en-GB" smtClean="0"/>
              <a:t>14/02/2022</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10" name="Bildobjekt 9">
            <a:extLst>
              <a:ext uri="{FF2B5EF4-FFF2-40B4-BE49-F238E27FC236}">
                <a16:creationId xmlns:a16="http://schemas.microsoft.com/office/drawing/2014/main" id="{ED428175-A6C7-46A6-8CFC-655EC7A74A49}"/>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312577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nnehåll.">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6F135C68-0AD8-490E-A6F8-E14CDE0E30CB}" type="datetime1">
              <a:rPr lang="en-GB" smtClean="0"/>
              <a:t>14/02/2022</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quarter" idx="16"/>
          </p:nvPr>
        </p:nvSpPr>
        <p:spPr>
          <a:xfrm>
            <a:off x="6215711" y="368619"/>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0776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 med bild höger.">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6F135C68-0AD8-490E-A6F8-E14CDE0E30CB}" type="datetime1">
              <a:rPr lang="en-GB" smtClean="0"/>
              <a:t>14/02/2022</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bild 2"/>
          <p:cNvSpPr>
            <a:spLocks noGrp="1"/>
          </p:cNvSpPr>
          <p:nvPr>
            <p:ph type="pic" sz="quarter" idx="16" hasCustomPrompt="1"/>
          </p:nvPr>
        </p:nvSpPr>
        <p:spPr>
          <a:xfrm>
            <a:off x="6215711" y="368619"/>
            <a:ext cx="5496000" cy="5508625"/>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Tree>
    <p:extLst>
      <p:ext uri="{BB962C8B-B14F-4D97-AF65-F5344CB8AC3E}">
        <p14:creationId xmlns:p14="http://schemas.microsoft.com/office/powerpoint/2010/main" val="413180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 med bild vänster.">
    <p:spTree>
      <p:nvGrpSpPr>
        <p:cNvPr id="1" name=""/>
        <p:cNvGrpSpPr/>
        <p:nvPr/>
      </p:nvGrpSpPr>
      <p:grpSpPr>
        <a:xfrm>
          <a:off x="0" y="0"/>
          <a:ext cx="0" cy="0"/>
          <a:chOff x="0" y="0"/>
          <a:chExt cx="0" cy="0"/>
        </a:xfrm>
      </p:grpSpPr>
      <p:sp>
        <p:nvSpPr>
          <p:cNvPr id="9" name="Platshållare för bild 8"/>
          <p:cNvSpPr>
            <a:spLocks noGrp="1"/>
          </p:cNvSpPr>
          <p:nvPr>
            <p:ph type="pic" sz="quarter" idx="13" hasCustomPrompt="1"/>
          </p:nvPr>
        </p:nvSpPr>
        <p:spPr>
          <a:xfrm>
            <a:off x="492125" y="368301"/>
            <a:ext cx="5496000" cy="5508625"/>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5" name="Platshållare för datum 4"/>
          <p:cNvSpPr>
            <a:spLocks noGrp="1"/>
          </p:cNvSpPr>
          <p:nvPr>
            <p:ph type="dt" sz="half" idx="10"/>
          </p:nvPr>
        </p:nvSpPr>
        <p:spPr/>
        <p:txBody>
          <a:bodyPr/>
          <a:lstStyle/>
          <a:p>
            <a:fld id="{4807F401-4ED7-4ED2-AFA0-05C55E32E53B}" type="datetime1">
              <a:rPr lang="en-GB" smtClean="0"/>
              <a:t>14/02/2022</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3" name="Platshållare för innehåll 2"/>
          <p:cNvSpPr>
            <a:spLocks noGrp="1"/>
          </p:cNvSpPr>
          <p:nvPr>
            <p:ph sz="quarter" idx="14"/>
          </p:nvPr>
        </p:nvSpPr>
        <p:spPr>
          <a:xfrm>
            <a:off x="6215711" y="368619"/>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49381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innehåll bild höger.">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307839"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92E8B83E-161B-438B-9B1A-B8877FEA763B}" type="datetime1">
              <a:rPr lang="en-GB" smtClean="0"/>
              <a:t>14/02/2022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489600" y="2519045"/>
            <a:ext cx="3552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47879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innehåll bild vänster.">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89600"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92E8B83E-161B-438B-9B1A-B8877FEA763B}" type="datetime1">
              <a:rPr lang="en-GB" smtClean="0"/>
              <a:t>14/02/2022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8161331" y="2519045"/>
            <a:ext cx="3552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078940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ehåll och text.">
    <p:spTree>
      <p:nvGrpSpPr>
        <p:cNvPr id="1" name=""/>
        <p:cNvGrpSpPr/>
        <p:nvPr/>
      </p:nvGrpSpPr>
      <p:grpSpPr>
        <a:xfrm>
          <a:off x="0" y="0"/>
          <a:ext cx="0" cy="0"/>
          <a:chOff x="0" y="0"/>
          <a:chExt cx="0" cy="0"/>
        </a:xfrm>
      </p:grpSpPr>
      <p:sp>
        <p:nvSpPr>
          <p:cNvPr id="2" name="Rubrik 1"/>
          <p:cNvSpPr>
            <a:spLocks noGrp="1"/>
          </p:cNvSpPr>
          <p:nvPr>
            <p:ph type="title"/>
          </p:nvPr>
        </p:nvSpPr>
        <p:spPr>
          <a:xfrm>
            <a:off x="8157843" y="365126"/>
            <a:ext cx="3552000" cy="1461600"/>
          </a:xfrm>
        </p:spPr>
        <p:txBody>
          <a:bodyPr/>
          <a:lstStyle>
            <a:lvl1pPr algn="l">
              <a:lnSpc>
                <a:spcPts val="2900"/>
              </a:lnSpc>
              <a:defRPr sz="2600"/>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4C741692-94D9-45A1-94B8-F1A1862B9E91}" type="datetime1">
              <a:rPr lang="en-GB" smtClean="0"/>
              <a:t>14/02/2022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text 8"/>
          <p:cNvSpPr>
            <a:spLocks noGrp="1"/>
          </p:cNvSpPr>
          <p:nvPr>
            <p:ph type="body" sz="quarter" idx="17"/>
          </p:nvPr>
        </p:nvSpPr>
        <p:spPr>
          <a:xfrm>
            <a:off x="8157843" y="1828883"/>
            <a:ext cx="3552000" cy="404804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7"/>
          <p:cNvSpPr>
            <a:spLocks noGrp="1"/>
          </p:cNvSpPr>
          <p:nvPr>
            <p:ph sz="quarter" idx="18"/>
          </p:nvPr>
        </p:nvSpPr>
        <p:spPr>
          <a:xfrm>
            <a:off x="487679" y="367201"/>
            <a:ext cx="7401600" cy="550972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27184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d helsida.">
    <p:bg bwMode="gray">
      <p:bgPr>
        <a:solidFill>
          <a:schemeClr val="bg2"/>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solidFill>
                  <a:schemeClr val="bg1"/>
                </a:solidFill>
              </a:defRPr>
            </a:lvl1pPr>
          </a:lstStyle>
          <a:p>
            <a:fld id="{E7166AB5-40BF-4C72-A67A-80A97957D587}" type="datetime1">
              <a:rPr lang="en-GB" smtClean="0"/>
              <a:t>14/02/2022</a:t>
            </a:fld>
            <a:endParaRPr lang="sv-SE"/>
          </a:p>
        </p:txBody>
      </p:sp>
      <p:sp>
        <p:nvSpPr>
          <p:cNvPr id="3" name="Platshållare för sidfot 2"/>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1" name="Platshållare för bildnummer 10"/>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9" name="textruta 8"/>
          <p:cNvSpPr txBox="1"/>
          <p:nvPr userDrawn="1"/>
        </p:nvSpPr>
        <p:spPr>
          <a:xfrm>
            <a:off x="-2199342" y="4619619"/>
            <a:ext cx="2127617" cy="1569660"/>
          </a:xfrm>
          <a:prstGeom prst="rect">
            <a:avLst/>
          </a:prstGeom>
          <a:solidFill>
            <a:schemeClr val="bg1"/>
          </a:solidFill>
        </p:spPr>
        <p:txBody>
          <a:bodyPr wrap="square" rtlCol="0">
            <a:spAutoFit/>
          </a:bodyPr>
          <a:lstStyle/>
          <a:p>
            <a:pPr>
              <a:lnSpc>
                <a:spcPct val="100000"/>
              </a:lnSpc>
            </a:pPr>
            <a:r>
              <a:rPr lang="sv-SE" sz="1200" b="1" dirty="0">
                <a:latin typeface="Arial" panose="020B0604020202020204" pitchFamily="34" charset="0"/>
                <a:cs typeface="Arial" panose="020B0604020202020204" pitchFamily="34" charset="0"/>
              </a:rPr>
              <a:t>Denna sida är för bakgrundsbild.</a:t>
            </a:r>
          </a:p>
          <a:p>
            <a:pPr>
              <a:lnSpc>
                <a:spcPct val="100000"/>
              </a:lnSpc>
            </a:pPr>
            <a:r>
              <a:rPr lang="sv-SE" sz="1200" dirty="0">
                <a:latin typeface="Arial" panose="020B0604020202020204" pitchFamily="34" charset="0"/>
                <a:cs typeface="Arial" panose="020B0604020202020204" pitchFamily="34" charset="0"/>
              </a:rPr>
              <a:t>För att välja bild: </a:t>
            </a:r>
            <a:br>
              <a:rPr lang="sv-SE" sz="1200" dirty="0">
                <a:latin typeface="Arial" panose="020B0604020202020204" pitchFamily="34" charset="0"/>
                <a:cs typeface="Arial" panose="020B0604020202020204" pitchFamily="34" charset="0"/>
              </a:rPr>
            </a:br>
            <a:r>
              <a:rPr lang="sv-SE" sz="1200" dirty="0">
                <a:latin typeface="Arial" panose="020B0604020202020204" pitchFamily="34" charset="0"/>
                <a:cs typeface="Arial" panose="020B0604020202020204" pitchFamily="34" charset="0"/>
              </a:rPr>
              <a:t>Gå till startfliken och tryck på bildbank. Längst ner hittar du mappen bakgrund. Välj en bakgrunds-bild som passar din presentation. </a:t>
            </a:r>
          </a:p>
        </p:txBody>
      </p:sp>
      <p:pic>
        <p:nvPicPr>
          <p:cNvPr id="7" name="Bildobjekt 6">
            <a:extLst>
              <a:ext uri="{FF2B5EF4-FFF2-40B4-BE49-F238E27FC236}">
                <a16:creationId xmlns:a16="http://schemas.microsoft.com/office/drawing/2014/main" id="{90F3D597-B68D-46CE-B23E-EFB662B075C8}"/>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d helsida med ram.">
    <p:bg>
      <p:bgPr>
        <a:solidFill>
          <a:schemeClr val="bg1"/>
        </a:solidFill>
        <a:effectLst/>
      </p:bgPr>
    </p:bg>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FA7D033-E84D-4E84-B9C5-B8A4B4E572E0}" type="datetime1">
              <a:rPr lang="en-GB" smtClean="0"/>
              <a:t>14/02/2022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bild 7"/>
          <p:cNvSpPr>
            <a:spLocks noGrp="1"/>
          </p:cNvSpPr>
          <p:nvPr>
            <p:ph type="pic" sz="quarter" idx="13" hasCustomPrompt="1"/>
          </p:nvPr>
        </p:nvSpPr>
        <p:spPr>
          <a:xfrm>
            <a:off x="487677" y="367200"/>
            <a:ext cx="11232000" cy="5366849"/>
          </a:xfrm>
          <a:solidFill>
            <a:schemeClr val="bg2"/>
          </a:solidFill>
        </p:spPr>
        <p:txBody>
          <a:bodyPr/>
          <a:lstStyle>
            <a:lvl1pPr marL="0" indent="0">
              <a:buNone/>
              <a:defRPr baseline="0"/>
            </a:lvl1pPr>
          </a:lstStyle>
          <a:p>
            <a:r>
              <a:rPr lang="sv-SE" sz="1600" dirty="0"/>
              <a:t>Infoga bild. Markera rutan du vill infoga en bild i. Välj startfliken och klicka sedan på bildbank. Välj bilden du önskar och den placeras i rutan.</a:t>
            </a:r>
          </a:p>
        </p:txBody>
      </p:sp>
    </p:spTree>
    <p:extLst>
      <p:ext uri="{BB962C8B-B14F-4D97-AF65-F5344CB8AC3E}">
        <p14:creationId xmlns:p14="http://schemas.microsoft.com/office/powerpoint/2010/main" val="2191282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accent1"/>
        </a:solidFill>
        <a:effectLst/>
      </p:bgPr>
    </p:bg>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lvl1pPr>
              <a:defRPr>
                <a:solidFill>
                  <a:schemeClr val="bg1"/>
                </a:solidFill>
              </a:defRPr>
            </a:lvl1pPr>
          </a:lstStyle>
          <a:p>
            <a:fld id="{1D3A614E-C1F1-4CC0-90AC-AB1A833CDE21}" type="datetime1">
              <a:rPr lang="en-GB" smtClean="0"/>
              <a:t>14/02/2022</a:t>
            </a:fld>
            <a:endParaRPr lang="sv-SE"/>
          </a:p>
        </p:txBody>
      </p:sp>
      <p:sp>
        <p:nvSpPr>
          <p:cNvPr id="9" name="Platshållare för sidfot 8"/>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0" name="Platshållare för bildnummer 9"/>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6" name="Bildobjekt 5">
            <a:extLst>
              <a:ext uri="{FF2B5EF4-FFF2-40B4-BE49-F238E27FC236}">
                <a16:creationId xmlns:a16="http://schemas.microsoft.com/office/drawing/2014/main" id="{E5D7473B-1A76-4508-B871-2212916F4FEB}"/>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694" y="6144717"/>
            <a:ext cx="1027457" cy="460797"/>
          </a:xfrm>
          <a:prstGeom prst="rect">
            <a:avLst/>
          </a:prstGeom>
          <a:noFill/>
          <a:ln>
            <a:noFill/>
          </a:ln>
        </p:spPr>
      </p:pic>
    </p:spTree>
    <p:extLst>
      <p:ext uri="{BB962C8B-B14F-4D97-AF65-F5344CB8AC3E}">
        <p14:creationId xmlns:p14="http://schemas.microsoft.com/office/powerpoint/2010/main" val="312300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 Vi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DB5C566A-82B4-452F-A491-F674ECDDE424}" type="datetime1">
              <a:rPr lang="en-GB" smtClean="0"/>
              <a:t>14/02/2022</a:t>
            </a:fld>
            <a:endParaRPr lang="sv-SE"/>
          </a:p>
        </p:txBody>
      </p:sp>
      <p:sp>
        <p:nvSpPr>
          <p:cNvPr id="7" name="Platshållare för sidfot 6"/>
          <p:cNvSpPr>
            <a:spLocks noGrp="1"/>
          </p:cNvSpPr>
          <p:nvPr>
            <p:ph type="ftr" sz="quarter" idx="11"/>
          </p:nvPr>
        </p:nvSpPr>
        <p:spPr/>
        <p:txBody>
          <a:bodyPr/>
          <a:lstStyle/>
          <a:p>
            <a:r>
              <a:rPr lang="sv-SE"/>
              <a:t>Dokumentnamn</a:t>
            </a:r>
            <a:endParaRPr lang="sv-SE" dirty="0"/>
          </a:p>
        </p:txBody>
      </p:sp>
      <p:sp>
        <p:nvSpPr>
          <p:cNvPr id="9" name="Platshållare för bildnummer 8"/>
          <p:cNvSpPr>
            <a:spLocks noGrp="1"/>
          </p:cNvSpPr>
          <p:nvPr>
            <p:ph type="sldNum" sz="quarter" idx="12"/>
          </p:nvPr>
        </p:nvSpPr>
        <p:spPr/>
        <p:txBody>
          <a:body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121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bild - Lil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E7080E2E-9FE7-4C82-9A4A-29573AB0D2F6}" type="datetime1">
              <a:rPr lang="en-GB" smtClean="0"/>
              <a:t>14/02/2022</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D60DE454-0696-4909-B2A2-FC9093596CE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694" y="6144717"/>
            <a:ext cx="1027457" cy="460797"/>
          </a:xfrm>
          <a:prstGeom prst="rect">
            <a:avLst/>
          </a:prstGeom>
          <a:noFill/>
          <a:ln>
            <a:noFill/>
          </a:ln>
        </p:spPr>
      </p:pic>
    </p:spTree>
    <p:extLst>
      <p:ext uri="{BB962C8B-B14F-4D97-AF65-F5344CB8AC3E}">
        <p14:creationId xmlns:p14="http://schemas.microsoft.com/office/powerpoint/2010/main" val="94326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ubrikbild - Grå.">
    <p:bg>
      <p:bgPr>
        <a:solidFill>
          <a:schemeClr val="bg2"/>
        </a:solidFill>
        <a:effectLst/>
      </p:bgPr>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solidFill>
                  <a:schemeClr val="tx1"/>
                </a:solidFill>
              </a:defRPr>
            </a:lvl1pPr>
          </a:lstStyle>
          <a:p>
            <a:fld id="{787F9C54-A53C-4692-8ED6-F0A163EC5131}" type="datetime1">
              <a:rPr lang="en-GB" smtClean="0"/>
              <a:pPr/>
              <a:t>14/02/2022</a:t>
            </a:fld>
            <a:endParaRPr lang="sv-SE"/>
          </a:p>
        </p:txBody>
      </p:sp>
      <p:sp>
        <p:nvSpPr>
          <p:cNvPr id="11" name="Platshållare för sidfot 10"/>
          <p:cNvSpPr>
            <a:spLocks noGrp="1"/>
          </p:cNvSpPr>
          <p:nvPr>
            <p:ph type="ftr" sz="quarter" idx="11"/>
          </p:nvPr>
        </p:nvSpPr>
        <p:spPr/>
        <p:txBody>
          <a:bodyPr/>
          <a:lstStyle>
            <a:lvl1pPr>
              <a:defRPr>
                <a:solidFill>
                  <a:schemeClr val="tx1"/>
                </a:solidFill>
              </a:defRPr>
            </a:lvl1pPr>
          </a:lstStyle>
          <a:p>
            <a:r>
              <a:rPr lang="sv-SE"/>
              <a:t>Dokumentnamn</a:t>
            </a:r>
            <a:endParaRPr lang="sv-SE" dirty="0"/>
          </a:p>
        </p:txBody>
      </p:sp>
      <p:sp>
        <p:nvSpPr>
          <p:cNvPr id="12" name="Platshållare för bildnummer 11"/>
          <p:cNvSpPr>
            <a:spLocks noGrp="1"/>
          </p:cNvSpPr>
          <p:nvPr>
            <p:ph type="sldNum" sz="quarter" idx="12"/>
          </p:nvPr>
        </p:nvSpPr>
        <p:spPr/>
        <p:txBody>
          <a:bodyPr/>
          <a:lstStyle>
            <a:lvl1pPr>
              <a:defRPr>
                <a:solidFill>
                  <a:schemeClr val="tx1"/>
                </a:solidFill>
              </a:defRPr>
            </a:lvl1p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mall för rubrikformat</a:t>
            </a:r>
          </a:p>
        </p:txBody>
      </p:sp>
      <p:pic>
        <p:nvPicPr>
          <p:cNvPr id="7" name="Bildobjekt 6">
            <a:extLst>
              <a:ext uri="{FF2B5EF4-FFF2-40B4-BE49-F238E27FC236}">
                <a16:creationId xmlns:a16="http://schemas.microsoft.com/office/drawing/2014/main" id="{88526877-F5AB-4A4C-811D-B051B13C876B}"/>
              </a:ext>
            </a:extLst>
          </p:cNvPr>
          <p:cNvPicPr>
            <a:picLocks noChangeAspect="1"/>
          </p:cNvPicPr>
          <p:nvPr userDrawn="1"/>
        </p:nvPicPr>
        <p:blipFill>
          <a:blip r:embed="rId2"/>
          <a:stretch>
            <a:fillRect/>
          </a:stretch>
        </p:blipFill>
        <p:spPr>
          <a:xfrm>
            <a:off x="10950694" y="6144717"/>
            <a:ext cx="1027457" cy="460800"/>
          </a:xfrm>
          <a:prstGeom prst="rect">
            <a:avLst/>
          </a:prstGeom>
        </p:spPr>
      </p:pic>
    </p:spTree>
    <p:extLst>
      <p:ext uri="{BB962C8B-B14F-4D97-AF65-F5344CB8AC3E}">
        <p14:creationId xmlns:p14="http://schemas.microsoft.com/office/powerpoint/2010/main" val="50784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361D88C-5FD5-4009-95CE-B1B452696D3A}" type="datetime1">
              <a:rPr lang="en-GB" smtClean="0"/>
              <a:t>14/02/2022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innehåll 6"/>
          <p:cNvSpPr>
            <a:spLocks noGrp="1"/>
          </p:cNvSpPr>
          <p:nvPr>
            <p:ph sz="quarter" idx="13"/>
          </p:nvPr>
        </p:nvSpPr>
        <p:spPr>
          <a:xfrm>
            <a:off x="492127" y="2519045"/>
            <a:ext cx="9707561"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53196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re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1D29B665-A36A-42B8-BFE4-06B47C7189A7}" type="datetime1">
              <a:rPr lang="en-GB" smtClean="0"/>
              <a:t>14/02/2022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mall för rubrikformat</a:t>
            </a:r>
          </a:p>
        </p:txBody>
      </p:sp>
      <p:sp>
        <p:nvSpPr>
          <p:cNvPr id="8" name="Platshållare för innehåll 7"/>
          <p:cNvSpPr>
            <a:spLocks noGrp="1"/>
          </p:cNvSpPr>
          <p:nvPr>
            <p:ph sz="quarter" idx="19"/>
          </p:nvPr>
        </p:nvSpPr>
        <p:spPr>
          <a:xfrm>
            <a:off x="492127"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20"/>
          </p:nvPr>
        </p:nvSpPr>
        <p:spPr>
          <a:xfrm>
            <a:off x="4314720"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innehåll 14"/>
          <p:cNvSpPr>
            <a:spLocks noGrp="1"/>
          </p:cNvSpPr>
          <p:nvPr>
            <p:ph sz="quarter" idx="21"/>
          </p:nvPr>
        </p:nvSpPr>
        <p:spPr>
          <a:xfrm>
            <a:off x="8137313"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215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med två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2CEC977-2A0B-4053-8D31-014D1E4F8369}" type="datetime1">
              <a:rPr lang="en-GB" smtClean="0"/>
              <a:t>14/02/2022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mall för rubrikformat</a:t>
            </a:r>
          </a:p>
        </p:txBody>
      </p:sp>
      <p:sp>
        <p:nvSpPr>
          <p:cNvPr id="10" name="Platshållare för innehåll 9"/>
          <p:cNvSpPr>
            <a:spLocks noGrp="1"/>
          </p:cNvSpPr>
          <p:nvPr>
            <p:ph sz="quarter" idx="18"/>
          </p:nvPr>
        </p:nvSpPr>
        <p:spPr>
          <a:xfrm>
            <a:off x="492127" y="2519045"/>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12"/>
          <p:cNvSpPr>
            <a:spLocks noGrp="1"/>
          </p:cNvSpPr>
          <p:nvPr>
            <p:ph sz="quarter" idx="19"/>
          </p:nvPr>
        </p:nvSpPr>
        <p:spPr>
          <a:xfrm>
            <a:off x="6215711" y="2519363"/>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3666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bild höger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2CEC977-2A0B-4053-8D31-014D1E4F8369}" type="datetime1">
              <a:rPr lang="en-GB" smtClean="0"/>
              <a:t>14/02/2022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8"/>
          </p:nvPr>
        </p:nvSpPr>
        <p:spPr>
          <a:xfrm>
            <a:off x="492127" y="2519045"/>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p:cNvSpPr>
            <a:spLocks noGrp="1"/>
          </p:cNvSpPr>
          <p:nvPr>
            <p:ph type="pic" sz="quarter" idx="19" hasCustomPrompt="1"/>
          </p:nvPr>
        </p:nvSpPr>
        <p:spPr>
          <a:xfrm>
            <a:off x="6215711" y="2519363"/>
            <a:ext cx="5496000" cy="3357880"/>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79107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 vänster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E58E5F30-125E-4857-A9C0-7CD0A31D2BFE}" type="datetime1">
              <a:rPr lang="en-GB" smtClean="0"/>
              <a:t>14/02/2022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bild 6"/>
          <p:cNvSpPr>
            <a:spLocks noGrp="1"/>
          </p:cNvSpPr>
          <p:nvPr>
            <p:ph type="pic" sz="quarter" idx="16" hasCustomPrompt="1"/>
          </p:nvPr>
        </p:nvSpPr>
        <p:spPr>
          <a:xfrm>
            <a:off x="492127" y="2519045"/>
            <a:ext cx="5496000" cy="3357880"/>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8" name="Platshållare för innehåll 7"/>
          <p:cNvSpPr>
            <a:spLocks noGrp="1"/>
          </p:cNvSpPr>
          <p:nvPr>
            <p:ph sz="quarter" idx="17"/>
          </p:nvPr>
        </p:nvSpPr>
        <p:spPr>
          <a:xfrm>
            <a:off x="6215711" y="2519363"/>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60151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82605" y="365126"/>
            <a:ext cx="9717083" cy="1299772"/>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492126" y="2519046"/>
            <a:ext cx="9707562" cy="3343873"/>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82600" y="6237031"/>
            <a:ext cx="12000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fld id="{C860D557-8C78-4396-8E76-5AC33502253C}" type="datetime1">
              <a:rPr lang="en-GB" smtClean="0"/>
              <a:pPr/>
              <a:t>14/02/2022</a:t>
            </a:fld>
            <a:endParaRPr lang="sv-SE"/>
          </a:p>
        </p:txBody>
      </p:sp>
      <p:sp>
        <p:nvSpPr>
          <p:cNvPr id="5" name="Platshållare för sidfot 4"/>
          <p:cNvSpPr>
            <a:spLocks noGrp="1"/>
          </p:cNvSpPr>
          <p:nvPr>
            <p:ph type="ftr" sz="quarter" idx="3"/>
          </p:nvPr>
        </p:nvSpPr>
        <p:spPr>
          <a:xfrm>
            <a:off x="482600" y="6072004"/>
            <a:ext cx="41148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r>
              <a:rPr lang="sv-SE" dirty="0"/>
              <a:t>Dokumentnamn</a:t>
            </a:r>
          </a:p>
        </p:txBody>
      </p:sp>
      <p:sp>
        <p:nvSpPr>
          <p:cNvPr id="6" name="Platshållare för bildnummer 5"/>
          <p:cNvSpPr>
            <a:spLocks noGrp="1"/>
          </p:cNvSpPr>
          <p:nvPr>
            <p:ph type="sldNum" sz="quarter" idx="4"/>
          </p:nvPr>
        </p:nvSpPr>
        <p:spPr>
          <a:xfrm>
            <a:off x="478367" y="6402058"/>
            <a:ext cx="720000" cy="144000"/>
          </a:xfrm>
          <a:prstGeom prst="rect">
            <a:avLst/>
          </a:prstGeom>
        </p:spPr>
        <p:txBody>
          <a:bodyPr vert="horz" lIns="0" tIns="0" rIns="0" bIns="0" rtlCol="0" anchor="ctr"/>
          <a:lstStyle>
            <a:lvl1pPr algn="l">
              <a:defRPr sz="1000" b="1">
                <a:solidFill>
                  <a:schemeClr val="tx1"/>
                </a:solidFill>
                <a:latin typeface="Arial" panose="020B0604020202020204" pitchFamily="34" charset="0"/>
                <a:cs typeface="Arial" panose="020B0604020202020204" pitchFamily="34" charset="0"/>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536C53BE-3354-4DED-819E-0213B22BF64A}"/>
              </a:ext>
            </a:extLst>
          </p:cNvPr>
          <p:cNvPicPr>
            <a:picLocks noChangeAspect="1"/>
          </p:cNvPicPr>
          <p:nvPr userDrawn="1"/>
        </p:nvPicPr>
        <p:blipFill>
          <a:blip r:embed="rId20"/>
          <a:stretch>
            <a:fillRect/>
          </a:stretch>
        </p:blipFill>
        <p:spPr>
          <a:xfrm>
            <a:off x="10950694" y="6144717"/>
            <a:ext cx="1027457" cy="460800"/>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68" r:id="rId1"/>
    <p:sldLayoutId id="2147483649" r:id="rId2"/>
    <p:sldLayoutId id="2147483663" r:id="rId3"/>
    <p:sldLayoutId id="2147483656" r:id="rId4"/>
    <p:sldLayoutId id="2147483667" r:id="rId5"/>
    <p:sldLayoutId id="2147483658" r:id="rId6"/>
    <p:sldLayoutId id="2147483659" r:id="rId7"/>
    <p:sldLayoutId id="2147483669" r:id="rId8"/>
    <p:sldLayoutId id="2147483666" r:id="rId9"/>
    <p:sldLayoutId id="2147483652" r:id="rId10"/>
    <p:sldLayoutId id="2147483671" r:id="rId11"/>
    <p:sldLayoutId id="2147483664" r:id="rId12"/>
    <p:sldLayoutId id="2147483670" r:id="rId13"/>
    <p:sldLayoutId id="2147483672" r:id="rId14"/>
    <p:sldLayoutId id="2147483661" r:id="rId15"/>
    <p:sldLayoutId id="2147483651" r:id="rId16"/>
    <p:sldLayoutId id="2147483662" r:id="rId17"/>
    <p:sldLayoutId id="2147483655" r:id="rId18"/>
  </p:sldLayoutIdLst>
  <p:hf sldNum="0" hdr="0" ftr="0" dt="0"/>
  <p:txStyles>
    <p:titleStyle>
      <a:lvl1pPr algn="l" defTabSz="685800" rtl="0" eaLnBrk="1" latinLnBrk="0" hangingPunct="1">
        <a:lnSpc>
          <a:spcPct val="100000"/>
        </a:lnSpc>
        <a:spcBef>
          <a:spcPct val="0"/>
        </a:spcBef>
        <a:buNone/>
        <a:defRPr sz="4400" b="1" kern="1200">
          <a:solidFill>
            <a:schemeClr val="accent1"/>
          </a:solidFill>
          <a:latin typeface="Times New Roman" panose="02020603050405020304" pitchFamily="18" charset="0"/>
          <a:ea typeface="+mj-ea"/>
          <a:cs typeface="Times New Roman" panose="02020603050405020304" pitchFamily="18" charset="0"/>
        </a:defRPr>
      </a:lvl1pPr>
    </p:titleStyle>
    <p:body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379" userDrawn="1">
          <p15:clr>
            <a:srgbClr val="F26B43"/>
          </p15:clr>
        </p15:guide>
        <p15:guide id="3" pos="3840" userDrawn="1">
          <p15:clr>
            <a:srgbClr val="F26B43"/>
          </p15:clr>
        </p15:guide>
        <p15:guide id="9" pos="301" userDrawn="1">
          <p15:clr>
            <a:srgbClr val="F26B43"/>
          </p15:clr>
        </p15:guide>
        <p15:guide id="11" pos="6425" userDrawn="1">
          <p15:clr>
            <a:srgbClr val="F26B43"/>
          </p15:clr>
        </p15:guide>
        <p15:guide id="12" orient="horz" pos="1049" userDrawn="1">
          <p15:clr>
            <a:srgbClr val="F26B43"/>
          </p15:clr>
        </p15:guide>
        <p15:guide id="14" orient="horz" pos="4315" userDrawn="1">
          <p15:clr>
            <a:srgbClr val="F26B43"/>
          </p15:clr>
        </p15:guide>
        <p15:guide id="15" orient="horz" pos="3702" userDrawn="1">
          <p15:clr>
            <a:srgbClr val="F26B43"/>
          </p15:clr>
        </p15:guide>
        <p15:guide id="16" orient="horz" pos="3612" userDrawn="1">
          <p15:clr>
            <a:srgbClr val="F26B43"/>
          </p15:clr>
        </p15:guide>
        <p15:guide id="17" userDrawn="1">
          <p15:clr>
            <a:srgbClr val="F26B43"/>
          </p15:clr>
        </p15:guide>
        <p15:guide id="18" pos="7680" userDrawn="1">
          <p15:clr>
            <a:srgbClr val="F26B43"/>
          </p15:clr>
        </p15:guide>
        <p15:guide id="19" orient="horz" pos="232" userDrawn="1">
          <p15:clr>
            <a:srgbClr val="F26B43"/>
          </p15:clr>
        </p15:guide>
        <p15:guide id="20" orient="horz" pos="41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hyperlink" Target="https://vision.se/opinion/kommentarer/delaktighet-och-inflytande-nodvandigt-nar-arbetslivet-digitaliseras/"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vision.se/kontakt/radgivning/distansarbete/"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vision.se/din-trygghet/arbetsmiljo/stress/tips-for-att-forandra-en-stressig-arbetsmiljo/"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vision.se/opinion/kommentarer/slopa-karensavdraget-permanent/"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s://vision.se/opinion/kommentarer/valfardens-medarbetare-ska-ha-mojlighet-till-livslangt-larande/"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vision.se/nyheter/2020/september/koldioxidbudgetar-for-en-hallbar-valfard/"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s://www.altinget.se/artikel/stark-chefernas-forutsattningar-att-leda-aldreomsorgen"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s://www.dagenssamhalle.se/opinion/debatt/satsa-pa-ledarskapet-i-aldreomsorgen-aven-om-det-inte-vinner-val/"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dagensmedicin.se/opinion/debatt/proffsig-vardadministration-ger-mer-tid-till-patienten/"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vision.se/opinion/kommentarer/hela-samhallet-tjanar-pa-en-hallbar-socialtjanst/" TargetMode="External"/><Relationship Id="rId2" Type="http://schemas.openxmlformats.org/officeDocument/2006/relationships/hyperlink" Target="https://www.aftonbladet.se/debatt/a/aPwAoL/ge-oss-forutsattningar-att-stoppa-gangvaldet"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www.dagenssamhalle.se/opinion/debatt/vision-hot-hat-och-trakasserier-far-aldrig-bli-en-del-av-jobbet/"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www.aftonbladet.se/debatt/a/JJKMrj/politiker-sluta-att-hota-era-egna-medarbetare?fbclid=IwAR2FRkorf5qgIsdTr2AFrruDhk8VlYolOBlXSn_fmv-Qxq6sbImZxmbCk5Y"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s://vision.se/opinion/kommentarer/anvand-meddelarfriheten-det-tjanar-alla-pa2/"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vision.se/din-trygghet/en-arbetsplats-for-alla/"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vision.se/for-dig-som-ar/fortroendevald/avtal-och-lon/lon/lonekartlaggning/" TargetMode="External"/><Relationship Id="rId2" Type="http://schemas.openxmlformats.org/officeDocument/2006/relationships/hyperlink" Target="https://vision.se/din-utveckling/lon/osakliga-loneskillnader/" TargetMode="External"/><Relationship Id="rId1" Type="http://schemas.openxmlformats.org/officeDocument/2006/relationships/slideLayout" Target="../slideLayouts/slideLayout5.xml"/><Relationship Id="rId4" Type="http://schemas.openxmlformats.org/officeDocument/2006/relationships/hyperlink" Target="https://vision.se/opinion/kommentarer/loneskillnaderna-minskar-men-pa-tok-for-langsamt/"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aftonbladet.se/debatt/a/70wrW4/det-maste-kosta-att-lonediskriminera"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www.svd.se/sluta-lappa-och-laga-i-pensionssystemet"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B0481D1-D37E-43FE-9C4B-2585D223C1BA}"/>
              </a:ext>
            </a:extLst>
          </p:cNvPr>
          <p:cNvSpPr>
            <a:spLocks noGrp="1"/>
          </p:cNvSpPr>
          <p:nvPr>
            <p:ph sz="quarter" idx="18"/>
          </p:nvPr>
        </p:nvSpPr>
        <p:spPr>
          <a:xfrm>
            <a:off x="492127" y="2519045"/>
            <a:ext cx="5496000" cy="3357880"/>
          </a:xfrm>
        </p:spPr>
        <p:txBody>
          <a:bodyPr/>
          <a:lstStyle/>
          <a:p>
            <a:r>
              <a:rPr lang="sv-SE" b="1" dirty="0"/>
              <a:t>Innehåll </a:t>
            </a:r>
          </a:p>
          <a:p>
            <a:pPr lvl="1"/>
            <a:r>
              <a:rPr lang="sv-SE" dirty="0"/>
              <a:t>Visions budskapsplattform</a:t>
            </a:r>
          </a:p>
          <a:p>
            <a:pPr lvl="2"/>
            <a:r>
              <a:rPr lang="sv-SE" dirty="0"/>
              <a:t>Övergripande presentation av Vision</a:t>
            </a:r>
          </a:p>
          <a:p>
            <a:pPr lvl="2"/>
            <a:r>
              <a:rPr lang="sv-SE" dirty="0"/>
              <a:t>Budskap kopplade till hjärtefrågan </a:t>
            </a:r>
            <a:r>
              <a:rPr lang="sv-SE" dirty="0">
                <a:effectLst/>
                <a:latin typeface="Arial" panose="020B0604020202020204" pitchFamily="34" charset="0"/>
                <a:ea typeface="Arial" panose="020B0604020202020204" pitchFamily="34" charset="0"/>
                <a:cs typeface="Times New Roman" panose="02020603050405020304" pitchFamily="18" charset="0"/>
              </a:rPr>
              <a:t>”Vi skapar</a:t>
            </a:r>
            <a:br>
              <a:rPr lang="sv-SE" dirty="0">
                <a:effectLst/>
                <a:latin typeface="Arial" panose="020B0604020202020204" pitchFamily="34" charset="0"/>
                <a:ea typeface="Arial" panose="020B0604020202020204" pitchFamily="34" charset="0"/>
                <a:cs typeface="Times New Roman" panose="02020603050405020304" pitchFamily="18" charset="0"/>
              </a:rPr>
            </a:br>
            <a:r>
              <a:rPr lang="sv-SE" dirty="0">
                <a:effectLst/>
                <a:latin typeface="Arial" panose="020B0604020202020204" pitchFamily="34" charset="0"/>
                <a:ea typeface="Arial" panose="020B0604020202020204" pitchFamily="34" charset="0"/>
                <a:cs typeface="Times New Roman" panose="02020603050405020304" pitchFamily="18" charset="0"/>
              </a:rPr>
              <a:t>bra villkor i ett förändrat arbetsliv”</a:t>
            </a:r>
            <a:r>
              <a:rPr lang="sv-SE" dirty="0"/>
              <a:t> </a:t>
            </a:r>
          </a:p>
          <a:p>
            <a:pPr lvl="1"/>
            <a:r>
              <a:rPr lang="sv-SE" dirty="0"/>
              <a:t>Lön</a:t>
            </a:r>
          </a:p>
          <a:p>
            <a:pPr lvl="1"/>
            <a:r>
              <a:rPr lang="sv-SE" dirty="0"/>
              <a:t>Arbetsmiljö och omställning </a:t>
            </a:r>
          </a:p>
          <a:p>
            <a:pPr lvl="1"/>
            <a:r>
              <a:rPr lang="sv-SE" dirty="0"/>
              <a:t>Ledarskapets förutsättningar</a:t>
            </a:r>
          </a:p>
          <a:p>
            <a:pPr lvl="1"/>
            <a:r>
              <a:rPr lang="sv-SE" dirty="0"/>
              <a:t>Arbetsglädje och lösningar </a:t>
            </a:r>
          </a:p>
          <a:p>
            <a:endParaRPr lang="sv-SE" dirty="0"/>
          </a:p>
        </p:txBody>
      </p:sp>
      <p:sp>
        <p:nvSpPr>
          <p:cNvPr id="3" name="Rubrik 2">
            <a:extLst>
              <a:ext uri="{FF2B5EF4-FFF2-40B4-BE49-F238E27FC236}">
                <a16:creationId xmlns:a16="http://schemas.microsoft.com/office/drawing/2014/main" id="{6C6111C8-8927-4FD7-BDDD-B8BBDC357460}"/>
              </a:ext>
            </a:extLst>
          </p:cNvPr>
          <p:cNvSpPr>
            <a:spLocks noGrp="1"/>
          </p:cNvSpPr>
          <p:nvPr>
            <p:ph type="title"/>
          </p:nvPr>
        </p:nvSpPr>
        <p:spPr/>
        <p:txBody>
          <a:bodyPr/>
          <a:lstStyle/>
          <a:p>
            <a:r>
              <a:rPr lang="sv-SE" dirty="0"/>
              <a:t>Visions budskapsplattform</a:t>
            </a:r>
          </a:p>
        </p:txBody>
      </p:sp>
      <p:pic>
        <p:nvPicPr>
          <p:cNvPr id="6" name="Bildobjekt 5" descr="En bild som visar leksak, vektorgrafik&#10;&#10;Automatiskt genererad beskrivning">
            <a:extLst>
              <a:ext uri="{FF2B5EF4-FFF2-40B4-BE49-F238E27FC236}">
                <a16:creationId xmlns:a16="http://schemas.microsoft.com/office/drawing/2014/main" id="{345024AA-1522-4D31-8CB3-006DA78021A5}"/>
              </a:ext>
            </a:extLst>
          </p:cNvPr>
          <p:cNvPicPr>
            <a:picLocks noChangeAspect="1"/>
          </p:cNvPicPr>
          <p:nvPr/>
        </p:nvPicPr>
        <p:blipFill>
          <a:blip r:embed="rId2"/>
          <a:stretch>
            <a:fillRect/>
          </a:stretch>
        </p:blipFill>
        <p:spPr>
          <a:xfrm>
            <a:off x="6096000" y="1160980"/>
            <a:ext cx="5501704" cy="4715945"/>
          </a:xfrm>
          <a:prstGeom prst="rect">
            <a:avLst/>
          </a:prstGeom>
        </p:spPr>
      </p:pic>
    </p:spTree>
    <p:extLst>
      <p:ext uri="{BB962C8B-B14F-4D97-AF65-F5344CB8AC3E}">
        <p14:creationId xmlns:p14="http://schemas.microsoft.com/office/powerpoint/2010/main" val="1955226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Arbetsuppgifter och jobb förändras i och med ny teknik och digitalisering av tjänster. Visions medlemmar ska vara med och bidra med sin kompetens när olika tjänster automatiseras och digitaliseras. För att få in rätt perspektiv i processer behövs representation och koppling till praktiken. Därför behöver användarperspektivet komma in tidigt i processen med att ta fram nya system och lösningar.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Delaktighet och inflytande nödvändigt när arbetslivet digitaliseras (vision.se)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#omställning #digitalisering #automatisering #FemDig #feministiskdigitalisering</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Visions medlemmar ska ha inflytande när välfärden digitaliseras </a:t>
            </a:r>
          </a:p>
        </p:txBody>
      </p:sp>
    </p:spTree>
    <p:extLst>
      <p:ext uri="{BB962C8B-B14F-4D97-AF65-F5344CB8AC3E}">
        <p14:creationId xmlns:p14="http://schemas.microsoft.com/office/powerpoint/2010/main" val="1066744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En medlemsundersökning av Vision från hösten 2020 visar att stora delar av välfärdens verksamheter har skötts på distans under pandemin, och att det fungerat bra. Men Vision ser också att fler arbetsgivare behöver göra ett jobb kring de nya riktlinjerna, utarbeta tydligt stöd till cheferna och skapa fler möjligheter till distansarbete. Vår rapport visade att långt ifrån alla som kan jobba på distans fick tillåtelse att göra det. </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Arbetsgivarens arbetsmiljöansvar gäller även vid hemarbete och detta ansvar går inte att delegera eller avsäga sig.  Arbetsmiljölagen säger att arbetsgivaren skall vidta alla åtgärder som behövs för att förebygga att arbetstagaren utsätts för ohälsa eller olycksfall. </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Visions vill se ett flexibelt arbetsliv där vi mår bra och utvecklas på jobbet. Medlemmar bör ha så mycket inflytande som möjligt över sin arbetstid och var arbetet ska utföras.</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Distansarbete (vision.se)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#arbetsmiljö #distansarbete #hemarbete #flexibeltarbetsliv</a:t>
            </a:r>
          </a:p>
          <a:p>
            <a:pPr>
              <a:lnSpc>
                <a:spcPct val="90000"/>
              </a:lnSpc>
            </a:pP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Välfärden kan ledas, utvecklas och administreras på distans</a:t>
            </a:r>
          </a:p>
        </p:txBody>
      </p:sp>
    </p:spTree>
    <p:extLst>
      <p:ext uri="{BB962C8B-B14F-4D97-AF65-F5344CB8AC3E}">
        <p14:creationId xmlns:p14="http://schemas.microsoft.com/office/powerpoint/2010/main" val="3884300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Arbetsgivare, chefer, lokala politiker.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Vision ser att arbetsbelastningen för många av välfärdens medarbetare är för hög och åtgärder måste sättas in omgående. Enligt en ny undersökning upplever hälften av Visions medlemmar att man har för mycket att göra på jobbet och över en tredjedel är tvungna att dra in på luncher, arbeta över eller ta med jobb hem varje vecka. Regeringens nya arbetsmiljöstrategi tar bl.a. sikte på kvinnors arbetsmiljö. Arbetsmiljön är inte jämställd i Sverige och de delar av arbetsmarknaden där traditionellt många kvinnor arbetar har ofta större utmaningar med stress och hög arbetsbelastning. Insatser som belyser och förbättrar arbetsmiljön i dessa sektorer är därför av stor vikt. </a:t>
            </a:r>
            <a:br>
              <a:rPr lang="sv-SE" dirty="0">
                <a:effectLst/>
                <a:latin typeface="Arial" panose="020B0604020202020204" pitchFamily="34" charset="0"/>
                <a:ea typeface="Arial" panose="020B0604020202020204" pitchFamily="34" charset="0"/>
                <a:cs typeface="Angsana New" panose="02020603050405020304" pitchFamily="18" charset="-34"/>
              </a:rPr>
            </a:br>
            <a:br>
              <a:rPr lang="sv-SE" dirty="0">
                <a:effectLst/>
                <a:latin typeface="Arial" panose="020B0604020202020204" pitchFamily="34" charset="0"/>
                <a:ea typeface="Arial" panose="020B0604020202020204" pitchFamily="34" charset="0"/>
                <a:cs typeface="Angsana New" panose="02020603050405020304" pitchFamily="18" charset="-34"/>
              </a:rPr>
            </a:b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Arbetslivet måste inte vara sjukt stressigt (sida 1)</a:t>
            </a:r>
          </a:p>
        </p:txBody>
      </p:sp>
    </p:spTree>
    <p:extLst>
      <p:ext uri="{BB962C8B-B14F-4D97-AF65-F5344CB8AC3E}">
        <p14:creationId xmlns:p14="http://schemas.microsoft.com/office/powerpoint/2010/main" val="351440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sz="1800" b="1" dirty="0">
                <a:effectLst/>
                <a:latin typeface="Arial" panose="020B0604020202020204" pitchFamily="34" charset="0"/>
                <a:ea typeface="Arial" panose="020B0604020202020204" pitchFamily="34" charset="0"/>
                <a:cs typeface="Angsana New" panose="02020603050405020304" pitchFamily="18" charset="-34"/>
              </a:rPr>
              <a:t>Vision vill att arbetsgivare: </a:t>
            </a:r>
          </a:p>
          <a:p>
            <a:pPr lvl="1">
              <a:lnSpc>
                <a:spcPct val="90000"/>
              </a:lnSpc>
            </a:pPr>
            <a:r>
              <a:rPr lang="sv-SE" sz="1800" dirty="0">
                <a:effectLst/>
                <a:latin typeface="Arial" panose="020B0604020202020204" pitchFamily="34" charset="0"/>
                <a:ea typeface="Arial" panose="020B0604020202020204" pitchFamily="34" charset="0"/>
                <a:cs typeface="Angsana New" panose="02020603050405020304" pitchFamily="18" charset="-34"/>
              </a:rPr>
              <a:t>undersöker arbetsbelastningen för medarbetarna regelbundet (SAM). Just nu görs inte detta på över hälften av arbetsplatserna!</a:t>
            </a:r>
          </a:p>
          <a:p>
            <a:pPr lvl="1">
              <a:lnSpc>
                <a:spcPct val="90000"/>
              </a:lnSpc>
            </a:pPr>
            <a:r>
              <a:rPr lang="sv-SE" sz="1800" dirty="0">
                <a:effectLst/>
                <a:latin typeface="Arial" panose="020B0604020202020204" pitchFamily="34" charset="0"/>
                <a:ea typeface="Arial" panose="020B0604020202020204" pitchFamily="34" charset="0"/>
                <a:cs typeface="Angsana New" panose="02020603050405020304" pitchFamily="18" charset="-34"/>
              </a:rPr>
              <a:t>tillsätter resurser särskilt inom kvinnokodade verksamheter i syfte att få en bättre balans mellan krav och resurser (även väldigt viktigt med ökat chefstöd).</a:t>
            </a:r>
          </a:p>
          <a:p>
            <a:pPr lvl="1">
              <a:lnSpc>
                <a:spcPct val="90000"/>
              </a:lnSpc>
            </a:pPr>
            <a:r>
              <a:rPr lang="sv-SE" sz="1800" dirty="0">
                <a:effectLst/>
                <a:latin typeface="Arial" panose="020B0604020202020204" pitchFamily="34" charset="0"/>
                <a:ea typeface="Arial" panose="020B0604020202020204" pitchFamily="34" charset="0"/>
                <a:cs typeface="Angsana New" panose="02020603050405020304" pitchFamily="18" charset="-34"/>
              </a:rPr>
              <a:t>arbetsgivare/chefer måste på ett bättre sätt tydliggöra uppdraget för välfärdens medarbetare samtidigt som man balanserar krav och resurser. </a:t>
            </a:r>
          </a:p>
          <a:p>
            <a:pPr lvl="1">
              <a:lnSpc>
                <a:spcPct val="90000"/>
              </a:lnSpc>
            </a:pPr>
            <a:r>
              <a:rPr lang="sv-SE" sz="1800" dirty="0">
                <a:effectLst/>
                <a:latin typeface="Arial" panose="020B0604020202020204" pitchFamily="34" charset="0"/>
                <a:ea typeface="Arial" panose="020B0604020202020204" pitchFamily="34" charset="0"/>
                <a:cs typeface="Angsana New" panose="02020603050405020304" pitchFamily="18" charset="-34"/>
              </a:rPr>
              <a:t>chefer måste i större utsträckning hjälpa medarbetarna att prioritera arbetsuppgifterna vid hög arbetsbelastning. </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Tips för att förändra en stressig arbetsmiljö | Vision</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#arbetsmiljö #stress #kravochresurser </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Arbetslivet måste inte vara sjukt stressigt (sida 2)</a:t>
            </a:r>
          </a:p>
        </p:txBody>
      </p:sp>
    </p:spTree>
    <p:extLst>
      <p:ext uri="{BB962C8B-B14F-4D97-AF65-F5344CB8AC3E}">
        <p14:creationId xmlns:p14="http://schemas.microsoft.com/office/powerpoint/2010/main" val="3746598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Regering och riksdag</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Att återinför karensavdraget är ett dåligt beslut. Tjockleken på plånboken ska inte avgöra vem som har råd att vara hemma vid sjukdom och vem som behöver gå till jobbet och riskera att smitta andra. En arbetsmiljöundersökning bland Visions medlemmar visar att så många som var femte går till jobbet vid sjukdom för att man inte har råd att vara sjukskriven. Vård- och kontaktyrken liksom yrken där man inte har möjlighet att arbeta på distans är särskilt drabbade.</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Det ska inte finnas ekonomiska hinder, är man sjuk ska man inte behöva gå till jobbet och riskera att smitta andra. Att få sjuklön eller annan ersättning från och med den första dagen på sjukskrivningen skulle innebära att färre går till jobbet sjuka.</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Slopa karensavdraget permanent (vision.se)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#karensavdraget #sjukskrivningar</a:t>
            </a:r>
          </a:p>
          <a:p>
            <a:pPr>
              <a:lnSpc>
                <a:spcPct val="90000"/>
              </a:lnSpc>
            </a:pP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Slopa karensavdraget permanent </a:t>
            </a:r>
          </a:p>
        </p:txBody>
      </p:sp>
    </p:spTree>
    <p:extLst>
      <p:ext uri="{BB962C8B-B14F-4D97-AF65-F5344CB8AC3E}">
        <p14:creationId xmlns:p14="http://schemas.microsoft.com/office/powerpoint/2010/main" val="367807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regering och riksdag</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Vision vill skapa trygghet för den enskilde när arbetslivet förändras. Framtidens arbetsliv måste vara hållbart så att fler ska vilja och orka jobba fram till pension. Detta förutsätter en god arbetsmiljö som ger möjlighet till trygghet, utveckling och livslångt lärande. Visions rapport om kompetensutveckling visar att de medarbetare som har en kompetensutvecklingsplan också genomför mer kompetensutveckling. Därför jobbar Vision för att fler av våra medlemmar ska ha en kompetensutvecklingsplan. </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Vision anser att universitet och högskolor behöver anpassa utbildningsutbudet för yrkesverksamma. Det är nödvändigt för att fler ska få ett livslångt lärande och fortsätta vara relevanta på arbetsmarknaden. Kompetensutveckling ger Visions medlemmar nya verktyg att utföra sitt jobb, motivation, arbetsglädje och ett större lugn inför förändringar.</a:t>
            </a:r>
          </a:p>
          <a:p>
            <a:pPr>
              <a:lnSpc>
                <a:spcPts val="1400"/>
              </a:lnSpc>
              <a:spcAft>
                <a:spcPts val="800"/>
              </a:spcAft>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Välfärdens medarbetare ska ha möjlighet till livslångt lärande (vision.se)</a:t>
            </a:r>
            <a:endParaRPr lang="sv-SE" u="sng" dirty="0">
              <a:solidFill>
                <a:srgbClr val="0000FF"/>
              </a:solidFill>
              <a:latin typeface="Arial" panose="020B0604020202020204" pitchFamily="34" charset="0"/>
              <a:ea typeface="Arial" panose="020B0604020202020204" pitchFamily="34" charset="0"/>
              <a:cs typeface="Angsana New" panose="02020603050405020304" pitchFamily="18" charset="-34"/>
            </a:endParaRPr>
          </a:p>
          <a:p>
            <a:pPr>
              <a:lnSpc>
                <a:spcPts val="1400"/>
              </a:lnSpc>
              <a:spcAft>
                <a:spcPts val="800"/>
              </a:spcAft>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#kompetensutveckling #omställning #framtidensarbetsliv</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Visions medlemmar ska ha möjlighet till kompetensutveckling </a:t>
            </a:r>
          </a:p>
        </p:txBody>
      </p:sp>
    </p:spTree>
    <p:extLst>
      <p:ext uri="{BB962C8B-B14F-4D97-AF65-F5344CB8AC3E}">
        <p14:creationId xmlns:p14="http://schemas.microsoft.com/office/powerpoint/2010/main" val="4103242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och politiker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Vision stöttar sina medlemmar att minska sina klimatutsläpp på arbetsplatsen. Kommuner, regioner, bolag och kyrkan där Visions medlemmar finns är en viktig del i att uppnå målen i Agenda 2030. Via sina jobb gör våra medlemmar insatser för hållbarhet varje dag. För att fler medlemmar ska ha möjlighet att engagera sig på sin arbetsplats inför Vision ett nytt fackligt uppdrag; klimatombud. I Visions senaste kollektivavtal med Sveriges Kommuner och Regioner finns en skrivning om att parterna tillsammans ska diskutera frågor relaterade till Agenda 2030. Offentlig upphandling är ett viktigt redskap för att nå Agenda 2030-målen och Parisavtalet. Men upphandlare måste få rätt förutsättningar. Hög arbetsbelastning, otydliga mål och brist på kompetensutveckling sätter käppar i hjulet för hållbarhetsarbetet. Vi vill också att fler kommuner ska upprätta koldioxidbudgetar som ett verktyg för att kunna beräkna och minska sina utsläpp av växthusgaser.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2"/>
              </a:rPr>
              <a:t>https://vision.se/nyheter/2020/september/koldioxidbudgetar-for-en-hallbar-valfard/</a:t>
            </a:r>
            <a:endParaRPr lang="sv-SE"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#klimat #klimatombud #klimatutsläpp #Agenda2030 #upphandling</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Visions medlemmar ska minska sitt klimatavtryck på jobbet </a:t>
            </a:r>
          </a:p>
        </p:txBody>
      </p:sp>
    </p:spTree>
    <p:extLst>
      <p:ext uri="{BB962C8B-B14F-4D97-AF65-F5344CB8AC3E}">
        <p14:creationId xmlns:p14="http://schemas.microsoft.com/office/powerpoint/2010/main" val="1529022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25F199A-48F2-4D4D-B72C-26FEE25B2466}"/>
              </a:ext>
            </a:extLst>
          </p:cNvPr>
          <p:cNvSpPr>
            <a:spLocks noGrp="1"/>
          </p:cNvSpPr>
          <p:nvPr>
            <p:ph type="ctrTitle"/>
          </p:nvPr>
        </p:nvSpPr>
        <p:spPr/>
        <p:txBody>
          <a:bodyPr/>
          <a:lstStyle/>
          <a:p>
            <a:r>
              <a:rPr lang="sv-SE" dirty="0"/>
              <a:t>Ledarskapets förutsättningar</a:t>
            </a:r>
          </a:p>
        </p:txBody>
      </p:sp>
      <p:sp>
        <p:nvSpPr>
          <p:cNvPr id="5" name="Platshållare för innehåll 1">
            <a:extLst>
              <a:ext uri="{FF2B5EF4-FFF2-40B4-BE49-F238E27FC236}">
                <a16:creationId xmlns:a16="http://schemas.microsoft.com/office/drawing/2014/main" id="{B6804AF1-5FE8-4469-8C46-C7DD6DB146E8}"/>
              </a:ext>
            </a:extLst>
          </p:cNvPr>
          <p:cNvSpPr txBox="1">
            <a:spLocks/>
          </p:cNvSpPr>
          <p:nvPr/>
        </p:nvSpPr>
        <p:spPr>
          <a:xfrm>
            <a:off x="492127" y="2519045"/>
            <a:ext cx="6400380" cy="3357880"/>
          </a:xfrm>
          <a:prstGeom prst="rect">
            <a:avLst/>
          </a:prstGeom>
        </p:spPr>
        <p:txBody>
          <a:bodyPr lIns="0" tIns="0" rIns="0" bIns="0"/>
          <a:lst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Stärk ledarskapet – det är en friskfaktor.</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Första linjens chefer spelar en nyckelroll för kvaliteten i äldreomsorgen.</a:t>
            </a:r>
          </a:p>
          <a:p>
            <a:pPr marL="0" indent="0">
              <a:buNone/>
            </a:pPr>
            <a:endParaRPr lang="sv-SE" dirty="0">
              <a:solidFill>
                <a:schemeClr val="bg1"/>
              </a:solidFill>
            </a:endParaRPr>
          </a:p>
        </p:txBody>
      </p:sp>
    </p:spTree>
    <p:extLst>
      <p:ext uri="{BB962C8B-B14F-4D97-AF65-F5344CB8AC3E}">
        <p14:creationId xmlns:p14="http://schemas.microsoft.com/office/powerpoint/2010/main" val="20278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och politiker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Chefer ska ha tid att leda. Det handlar om mandat för uppdraget, ett rimligt antal medarbetare, kompetensutveckling i chefsrollen, stöd från HR och IT. </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Ledarskapet är nyckeln till en god arbetsmiljö för alla på arbetsplatsen. Mår inte chefen bra så får medarbetarna sämre förutsättningar att göra sitt jobb, vilket kan öka stressen och leda till sämre trivsel. En chef som är närvarande är en friskfaktor. Det vinner alla på; chefer, medarbetare och alla som tar del av välfärdstjänsterna. </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I vården och omsorgen har chefer flest medarbetare på hela arbetsmarknaden, upp till 60 medarbetare. Det visade Coronakommissionens granskning av äldreomsorgen under pandemin. Det är inte rimligt att ha medarbetarsamtal och jobba förebyggande för en god arbetsmiljö med så stora personalgrupper. Att ge chefer i vården och omsorgen lika bra villkor som chefer övriga branscher och sektorer är därför en viktig jämställdhetsfråga. </a:t>
            </a:r>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Stärk ledarskapet – det är en riskfaktor (sida 1)</a:t>
            </a:r>
          </a:p>
        </p:txBody>
      </p:sp>
    </p:spTree>
    <p:extLst>
      <p:ext uri="{BB962C8B-B14F-4D97-AF65-F5344CB8AC3E}">
        <p14:creationId xmlns:p14="http://schemas.microsoft.com/office/powerpoint/2010/main" val="2465002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sz="1800" dirty="0">
                <a:effectLst/>
                <a:latin typeface="Arial" panose="020B0604020202020204" pitchFamily="34" charset="0"/>
                <a:ea typeface="Arial" panose="020B0604020202020204" pitchFamily="34" charset="0"/>
                <a:cs typeface="Angsana New" panose="02020603050405020304" pitchFamily="18" charset="-34"/>
              </a:rPr>
              <a:t>Chefer behöver också ett gott stöd i form av administrativt stöd, IT och HR för att kunna ägna mer tid åt att leda medarbetarna.</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Stärk chefernas förutsättningar att leda äldreomsorgen - </a:t>
            </a:r>
            <a:r>
              <a:rPr lang="sv-SE" sz="1800" u="sng" dirty="0" err="1">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Altinget</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 - Allt om politik: altinget.se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#ledarskap #chefer </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Stärk ledarskapet – det är en riskfaktor (sida 2)</a:t>
            </a:r>
          </a:p>
        </p:txBody>
      </p:sp>
    </p:spTree>
    <p:extLst>
      <p:ext uri="{BB962C8B-B14F-4D97-AF65-F5344CB8AC3E}">
        <p14:creationId xmlns:p14="http://schemas.microsoft.com/office/powerpoint/2010/main" val="143513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25F199A-48F2-4D4D-B72C-26FEE25B2466}"/>
              </a:ext>
            </a:extLst>
          </p:cNvPr>
          <p:cNvSpPr>
            <a:spLocks noGrp="1"/>
          </p:cNvSpPr>
          <p:nvPr>
            <p:ph type="ctrTitle"/>
          </p:nvPr>
        </p:nvSpPr>
        <p:spPr/>
        <p:txBody>
          <a:bodyPr/>
          <a:lstStyle/>
          <a:p>
            <a:r>
              <a:rPr lang="sv-SE" dirty="0"/>
              <a:t>Visions budskapsplattform</a:t>
            </a:r>
          </a:p>
        </p:txBody>
      </p:sp>
      <p:sp>
        <p:nvSpPr>
          <p:cNvPr id="5" name="Platshållare för innehåll 1">
            <a:extLst>
              <a:ext uri="{FF2B5EF4-FFF2-40B4-BE49-F238E27FC236}">
                <a16:creationId xmlns:a16="http://schemas.microsoft.com/office/drawing/2014/main" id="{B6804AF1-5FE8-4469-8C46-C7DD6DB146E8}"/>
              </a:ext>
            </a:extLst>
          </p:cNvPr>
          <p:cNvSpPr txBox="1">
            <a:spLocks/>
          </p:cNvSpPr>
          <p:nvPr/>
        </p:nvSpPr>
        <p:spPr>
          <a:xfrm>
            <a:off x="492126" y="2519045"/>
            <a:ext cx="7073239" cy="3357880"/>
          </a:xfrm>
          <a:prstGeom prst="rect">
            <a:avLst/>
          </a:prstGeom>
        </p:spPr>
        <p:txBody>
          <a:bodyPr lIns="0" tIns="0" rIns="0" bIns="0"/>
          <a:lst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800"/>
              </a:spcAft>
              <a:buNone/>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Visions hjärtefrågor, dess fokusområden och mål är ramar för vårt politiska påverkansarbete. Hjärtefrågan ”Vi skapar bra villkor i ett förändrat arbetsliv” innehåller en rad teman som lämpar sig väl att opinionsbilda kring:</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Lön</a:t>
            </a:r>
          </a:p>
          <a:p>
            <a:pPr>
              <a:lnSpc>
                <a:spcPts val="1800"/>
              </a:lnSpc>
              <a:spcAft>
                <a:spcPts val="800"/>
              </a:spcAft>
            </a:pPr>
            <a:r>
              <a:rPr lang="sv-SE" dirty="0">
                <a:solidFill>
                  <a:schemeClr val="bg1"/>
                </a:solidFill>
                <a:latin typeface="Arial" panose="020B0604020202020204" pitchFamily="34" charset="0"/>
                <a:ea typeface="Arial" panose="020B0604020202020204" pitchFamily="34" charset="0"/>
              </a:rPr>
              <a:t>A</a:t>
            </a: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rbetsmiljö och omställning med ett hållbarhetsperspektiv, </a:t>
            </a:r>
            <a:b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b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det vill säga socialt, ekonomiskt och miljömässigt.</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Ledarskapets förutsättningar.</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Arbetsglädje och lösningar.</a:t>
            </a:r>
          </a:p>
          <a:p>
            <a:endParaRPr lang="sv-SE" dirty="0">
              <a:solidFill>
                <a:schemeClr val="bg1"/>
              </a:solidFill>
            </a:endParaRPr>
          </a:p>
        </p:txBody>
      </p:sp>
    </p:spTree>
    <p:extLst>
      <p:ext uri="{BB962C8B-B14F-4D97-AF65-F5344CB8AC3E}">
        <p14:creationId xmlns:p14="http://schemas.microsoft.com/office/powerpoint/2010/main" val="2783241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och politiker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För att kommunerna ska komma tillrätta med äldreomsorgens utmaningar måste arbetsgivarna börja med att satsa på det verksamhetsnära ledarskapet. Kommunpolitiker och regeringen missar helheten när man enbart ser till fler undersköterskor och vårdbiträden för att stärka äldreomsorgen. Med fler utbildade undersköterskor och vårdbiträden krävs också fler chefer som har tid att se och stötta medarbetarna ute på arbetsplatserna.</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Ledarskapet är avgörande för en trygg och säker äldreomsorg. Idag saknar för många verksamhetsnära chefer rimliga förutsättningar att leda. Coronakommissionen slår fast att arbetsgivarna måste förbättra förutsättningarna för ledarskapet genom att se över ledningsstrukturer och organisering så att antalet medarbetare som en chef ansvarar för sänks väsentligt. </a:t>
            </a:r>
            <a:br>
              <a:rPr lang="sv-SE" sz="1800" dirty="0">
                <a:effectLst/>
                <a:latin typeface="Arial" panose="020B0604020202020204" pitchFamily="34" charset="0"/>
                <a:ea typeface="Arial" panose="020B0604020202020204" pitchFamily="34" charset="0"/>
                <a:cs typeface="Angsana New" panose="02020603050405020304" pitchFamily="18" charset="-34"/>
              </a:rPr>
            </a:br>
            <a:endParaRPr lang="sv-SE" sz="1800" dirty="0">
              <a:effectLst/>
              <a:latin typeface="Arial" panose="020B0604020202020204" pitchFamily="34" charset="0"/>
              <a:ea typeface="Arial" panose="020B0604020202020204" pitchFamily="34" charset="0"/>
              <a:cs typeface="Angsana New" panose="02020603050405020304" pitchFamily="18" charset="-34"/>
            </a:endParaRPr>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Första linjens chefer spelar en nyckelroll för kvaliteten i äldreomsorgen (sida 1)</a:t>
            </a:r>
          </a:p>
        </p:txBody>
      </p:sp>
    </p:spTree>
    <p:extLst>
      <p:ext uri="{BB962C8B-B14F-4D97-AF65-F5344CB8AC3E}">
        <p14:creationId xmlns:p14="http://schemas.microsoft.com/office/powerpoint/2010/main" val="33878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r>
              <a:rPr lang="sv-SE" sz="1800" dirty="0">
                <a:effectLst/>
                <a:latin typeface="Arial" panose="020B0604020202020204" pitchFamily="34" charset="0"/>
                <a:ea typeface="Arial" panose="020B0604020202020204" pitchFamily="34" charset="0"/>
                <a:cs typeface="Angsana New" panose="02020603050405020304" pitchFamily="18" charset="-34"/>
              </a:rPr>
              <a:t>Samtidigt är de tuffa förutsättningarna för äldreomsorgens chefer inte förbehållna pandemiåret. De är väl kända sedan länge och det finns en bred samstämmighet kring de organisatoriska svårigheterna för att bedriva ett bra ledarskap. Det handlar bland annat om ansvar för ett stort antal medarbetare, bristande tillgång till tekniskt och administrativt stöd, lite specialiststöd som HR och otillräcklig dialog med högre ledning. Vidare har äldreomsorgens chefer ofta ett pressat uppdrag som minskar möjligheterna att ta del av kompetensutveckling samt erfarenhetsutbyte med kollegor.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Fler chefer i äldreomsorgen ökar omsorgens kvalitet - Dagens Samhälle (dagenssamhalle.se)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#ledarskap #chefer #äldreomsorg</a:t>
            </a:r>
          </a:p>
          <a:p>
            <a:pPr>
              <a:lnSpc>
                <a:spcPct val="90000"/>
              </a:lnSpc>
            </a:pP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Första linjens chefer spelar en nyckelroll för kvaliteten i äldreomsorgen (sida 2)</a:t>
            </a:r>
          </a:p>
        </p:txBody>
      </p:sp>
    </p:spTree>
    <p:extLst>
      <p:ext uri="{BB962C8B-B14F-4D97-AF65-F5344CB8AC3E}">
        <p14:creationId xmlns:p14="http://schemas.microsoft.com/office/powerpoint/2010/main" val="833388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25F199A-48F2-4D4D-B72C-26FEE25B2466}"/>
              </a:ext>
            </a:extLst>
          </p:cNvPr>
          <p:cNvSpPr>
            <a:spLocks noGrp="1"/>
          </p:cNvSpPr>
          <p:nvPr>
            <p:ph type="ctrTitle"/>
          </p:nvPr>
        </p:nvSpPr>
        <p:spPr/>
        <p:txBody>
          <a:bodyPr/>
          <a:lstStyle/>
          <a:p>
            <a:r>
              <a:rPr lang="sv-SE" dirty="0"/>
              <a:t>Arbetsglädje och lösningar</a:t>
            </a:r>
          </a:p>
        </p:txBody>
      </p:sp>
      <p:sp>
        <p:nvSpPr>
          <p:cNvPr id="5" name="Platshållare för innehåll 1">
            <a:extLst>
              <a:ext uri="{FF2B5EF4-FFF2-40B4-BE49-F238E27FC236}">
                <a16:creationId xmlns:a16="http://schemas.microsoft.com/office/drawing/2014/main" id="{B6804AF1-5FE8-4469-8C46-C7DD6DB146E8}"/>
              </a:ext>
            </a:extLst>
          </p:cNvPr>
          <p:cNvSpPr txBox="1">
            <a:spLocks/>
          </p:cNvSpPr>
          <p:nvPr/>
        </p:nvSpPr>
        <p:spPr>
          <a:xfrm>
            <a:off x="492126" y="2519045"/>
            <a:ext cx="6572907" cy="3357880"/>
          </a:xfrm>
          <a:prstGeom prst="rect">
            <a:avLst/>
          </a:prstGeom>
        </p:spPr>
        <p:txBody>
          <a:bodyPr lIns="0" tIns="0" rIns="0" bIns="0"/>
          <a:lst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Rätt använd kompetens förbättrar kvaliteten i välfärden.</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Hela samhället vinner på en stärkt socialtjänst.</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Hot, hat våld och trakasserier får aldrig bli en del av jobbet</a:t>
            </a:r>
            <a:r>
              <a:rPr lang="sv-SE" dirty="0">
                <a:solidFill>
                  <a:schemeClr val="bg1"/>
                </a:solidFill>
                <a:latin typeface="Arial" panose="020B0604020202020204" pitchFamily="34" charset="0"/>
                <a:ea typeface="Arial" panose="020B0604020202020204" pitchFamily="34" charset="0"/>
              </a:rPr>
              <a:t>.</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Värna demokratin genom en god relation mellan politiker och tjänstepersoner.</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Använd meddelarfriheten – det tjänar alla på.</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Arbetslivet måste bli mer mänskligt – en arbetsplats för alla.</a:t>
            </a:r>
            <a:endParaRPr lang="sv-SE" dirty="0">
              <a:solidFill>
                <a:schemeClr val="bg1"/>
              </a:solidFill>
              <a:latin typeface="Arial" panose="020B0604020202020204" pitchFamily="34" charset="0"/>
              <a:ea typeface="Arial" panose="020B0604020202020204" pitchFamily="34" charset="0"/>
            </a:endParaRPr>
          </a:p>
          <a:p>
            <a:pPr>
              <a:lnSpc>
                <a:spcPts val="1800"/>
              </a:lnSpc>
              <a:spcAft>
                <a:spcPts val="800"/>
              </a:spcAft>
            </a:pPr>
            <a:endPar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marL="0" indent="0">
              <a:buNone/>
            </a:pPr>
            <a:endParaRPr lang="sv-SE" dirty="0">
              <a:solidFill>
                <a:schemeClr val="bg1"/>
              </a:solidFill>
            </a:endParaRPr>
          </a:p>
        </p:txBody>
      </p:sp>
    </p:spTree>
    <p:extLst>
      <p:ext uri="{BB962C8B-B14F-4D97-AF65-F5344CB8AC3E}">
        <p14:creationId xmlns:p14="http://schemas.microsoft.com/office/powerpoint/2010/main" val="4287654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och politiker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När medarbetarnas kompetens används rätt blir välfärden mer effektiv. </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Sjukvårdens och omsorgens resurser används bäst om varje profession får göra det de är bäst på. Till exempel blir vårdadministrationen mer effektiv om medicinska sekreterare får administrera och avlasta läkare och sjuksköterskor, så att de få mer tid för mötet med patienter. En proffsig vårdadministration skapar en mer patientsäker vårddokumentation. Därför anser både Vision och Läkarförbundet att regionerna bör anställa fler medicinska sekreterare.</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”Pandemin har visat på ett behov av administrativt stöd ” - Dagens Medicin</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#medsekr #medicinskasekreterare #välfärd #vårdadministration #rättanvändkompetens </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Rätt använd kompetens förbättrar kvaliteten i välfärden </a:t>
            </a:r>
          </a:p>
        </p:txBody>
      </p:sp>
    </p:spTree>
    <p:extLst>
      <p:ext uri="{BB962C8B-B14F-4D97-AF65-F5344CB8AC3E}">
        <p14:creationId xmlns:p14="http://schemas.microsoft.com/office/powerpoint/2010/main" val="1065531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och politiker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Det råder en obalans mellan krav och resurser i socialtjänsten. Visions senaste Socialchefsrapport visar att landets socialtjänster har svårt att inom befintliga budgetramar ge de insatser individen har behov av och rätt till. Det resulterar i otillräckliga arbetsvillkor och bristande kvalitet. </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Visions medlemmar beskriver återkommande brister när det gäller introduktion, chefer som inte kan avsätta tillräckligt med tid för ledarskapet, hög arbetsbelastning och ekonomiska resurser som inte räcker till de lagstiftade kraven. Samma kritik framkommer i inspektioner av Arbetsmiljöverket.</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Växande samhällsproblem som till exempel bostadssegregation, ökade klyftor i skolan, gängkriminalitet och en ökande ekonomisk ojämlikhet gör socialtjänstens uppdrag allt mer omfattande i rollen som samhällets yttersta skyddsnät. När socialtjänsten ska täcka upp för bristande resurser och otydlighet i ansvar för andra verksamheter blir det svårt att tillgodose alla individers enskilda behov. Risken är uppenbar för att människor hamnar mellan stolarna.</a:t>
            </a:r>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Hela samhället vinner på en stärkt socialtjänst (sida 1)</a:t>
            </a:r>
          </a:p>
        </p:txBody>
      </p:sp>
    </p:spTree>
    <p:extLst>
      <p:ext uri="{BB962C8B-B14F-4D97-AF65-F5344CB8AC3E}">
        <p14:creationId xmlns:p14="http://schemas.microsoft.com/office/powerpoint/2010/main" val="139855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sz="1800" dirty="0">
                <a:effectLst/>
                <a:latin typeface="Arial" panose="020B0604020202020204" pitchFamily="34" charset="0"/>
                <a:ea typeface="Arial" panose="020B0604020202020204" pitchFamily="34" charset="0"/>
                <a:cs typeface="Angsana New" panose="02020603050405020304" pitchFamily="18" charset="-34"/>
              </a:rPr>
              <a:t>I debatten om gängkriminalitet ropas ofta på mer förebyggande socialt arbete. Vision anser att det förebyggande arbetet ska skrivas in som ett krav i den nya socialtjänstlagen. Men det krävs också ett fördjupat samarbete mellan socialtjänst, skola och polis. Vision driver frågan tillsammans med flera fackförbund inom ramen för facklig samling för det brottsförebyggande arbetet.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9 fack: Ge oss förutsättningar att jobba mot gängvåldet (aftonbladet.se)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3"/>
              </a:rPr>
              <a:t>Hela samhället tjänar på en hållbar socialtjänst (vision.se)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#socialtjänst #förebyggandearbete #kravochresurser #socialtarbete </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Hela samhället vinner på en stärkt socialtjänst (sida 2)</a:t>
            </a:r>
          </a:p>
        </p:txBody>
      </p:sp>
    </p:spTree>
    <p:extLst>
      <p:ext uri="{BB962C8B-B14F-4D97-AF65-F5344CB8AC3E}">
        <p14:creationId xmlns:p14="http://schemas.microsoft.com/office/powerpoint/2010/main" val="2525248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och politiker, regering och riksdag</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Idag utsätts många medarbetare för hot, personangrepp och trakasserier på jobbet. Arbetsgivare behöver ta ett större ansvar för att stötta utsatta medarbetare och polisanmäla varje gång någon utsätts. Regeringen bör stärka det rättsliga skyddet för tjänstepersoner som arbetar med myndighetsutövning. I en rapport från Göteborgs stad framkommer att extrema grupper och kriminella nätverk ofta ligger bakom hoten i syfte att tysta medarbetare från att anmäla missförhållanden. Hoten leder till en tystnadskultur när allt fler avstår från att polisanmäla eller berätta om hoten för sin chef. Detta är helt oacceptabelt. Hoten mot enskilda är ett hot mot hela samhället. Tysta tjänstepersoner som inte vågar anmäla missförhållanden kan leda till ett rättsosäkert samhälle och en bristande tillit till våra demokratiska institutioner.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Så bemöter vi tystnadskulturer i offentlig förvaltning - Dagens Samhälle (dagenssamhalle.se)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#hotochvåld #tystnadskultur #socialtjänst #socialtarbete</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Hot, hat, våld och trakasserier får aldrig bli en del av jobbet</a:t>
            </a:r>
          </a:p>
        </p:txBody>
      </p:sp>
    </p:spTree>
    <p:extLst>
      <p:ext uri="{BB962C8B-B14F-4D97-AF65-F5344CB8AC3E}">
        <p14:creationId xmlns:p14="http://schemas.microsoft.com/office/powerpoint/2010/main" val="2161902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och politiker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När politiker detaljstyr, nedvärderar eller agerar kränkande mot tjänstepersoner, riskerar det att leda till en skadlig tystnadskultur som i slutänden drabbar medborgarna. Visions medlemmar i välfärden har i sin roll till uppgift att stödja och ta fram förslag till ansvariga politiker, förslag som ska hanteras i demokratisk ordning. Ordningen bygger på tillit. Att politiker sätter de ekonomiska ramarna och även de mål som förutom lagstiftningen ska styra verksamheten är självklart och viktigt för att demokratin ska fungera. Offentliga arbetsgivare har inte råd att behandla sina anställda på ett sätt som gör att de överväger att lämna sin anställning. Men framför allt är det ett hot mot rättssäkerheten och demokratin om våra medlemmars yrkeskunskap och professionella handlingsutrymme minskar. När politiker fokuserar på vad som ska göras och låter proffsen vara proffs och fokusera på hur det ska göras – då använder vi kompetensen bäst och säkrar en god arbetsmiljö.</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Politiker måste sluta att hota medarbetare (aftonbladet.se)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#tillit #värnademokratin #politiker</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Värna demokratin genom god relation mellan politiker och tjänstepersoner</a:t>
            </a:r>
          </a:p>
        </p:txBody>
      </p:sp>
    </p:spTree>
    <p:extLst>
      <p:ext uri="{BB962C8B-B14F-4D97-AF65-F5344CB8AC3E}">
        <p14:creationId xmlns:p14="http://schemas.microsoft.com/office/powerpoint/2010/main" val="124821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Meddelarfrihet innebär att du som är anställd har rätt att kontakta journalister i syfte att få uppgifter publicerade. Genom att larma om problem, felaktigheter eller avvikelser i tid kan saker rättas till och få mindre allvarliga konsekvenser än om de sopas under mattan. </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Smarta arbetsgivare gör något bra av kritiken. Arbetsgivare som vill vara attraktiva bör värna meddelarfriheten genom att utbilda sin personal att använda den. Utan mediernas granskning hade viktig fakta under pandemin, allt från smittspridning till bristande skyddsutrustning, kanske inte kommit fram. Det hade sannolikt förvärrat läget och vi hade inte lärt oss något av det som hänt.</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Använd meddelarfriheten – det tjänar alla på (vision.se)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#meddelarfrihet </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a:xfrm>
            <a:off x="482605" y="365126"/>
            <a:ext cx="10239133" cy="1299772"/>
          </a:xfrm>
        </p:spPr>
        <p:txBody>
          <a:bodyPr/>
          <a:lstStyle/>
          <a:p>
            <a:r>
              <a:rPr lang="sv-SE" dirty="0"/>
              <a:t>Använd meddelarfriheten – det tjänar </a:t>
            </a:r>
            <a:br>
              <a:rPr lang="sv-SE" dirty="0"/>
            </a:br>
            <a:r>
              <a:rPr lang="sv-SE" dirty="0"/>
              <a:t>alla på</a:t>
            </a:r>
          </a:p>
        </p:txBody>
      </p:sp>
    </p:spTree>
    <p:extLst>
      <p:ext uri="{BB962C8B-B14F-4D97-AF65-F5344CB8AC3E}">
        <p14:creationId xmlns:p14="http://schemas.microsoft.com/office/powerpoint/2010/main" val="73389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Lokala arbetsgivare </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Vision jobbar för ett schyst arbetsliv med nolltolerans mot diskriminering och kränkande särbehandling – en arbetsplats för alla. </a:t>
            </a:r>
            <a:br>
              <a:rPr lang="sv-SE" sz="1800" dirty="0">
                <a:effectLst/>
                <a:latin typeface="Arial" panose="020B0604020202020204" pitchFamily="34" charset="0"/>
                <a:ea typeface="Arial" panose="020B0604020202020204" pitchFamily="34" charset="0"/>
                <a:cs typeface="Angsana New" panose="02020603050405020304" pitchFamily="18" charset="-34"/>
              </a:rPr>
            </a:br>
            <a:br>
              <a:rPr lang="sv-SE" sz="1800" dirty="0">
                <a:effectLst/>
                <a:latin typeface="Arial" panose="020B0604020202020204" pitchFamily="34" charset="0"/>
                <a:ea typeface="Arial" panose="020B0604020202020204" pitchFamily="34" charset="0"/>
                <a:cs typeface="Angsana New" panose="02020603050405020304" pitchFamily="18" charset="-34"/>
              </a:rPr>
            </a:br>
            <a:r>
              <a:rPr lang="sv-SE" sz="1800" dirty="0">
                <a:effectLst/>
                <a:latin typeface="Arial" panose="020B0604020202020204" pitchFamily="34" charset="0"/>
                <a:ea typeface="Arial" panose="020B0604020202020204" pitchFamily="34" charset="0"/>
                <a:cs typeface="Angsana New" panose="02020603050405020304" pitchFamily="18" charset="-34"/>
              </a:rPr>
              <a:t>Vi vill ha ett mänskligt arbetsliv – ett arbetsliv där alla kan känna arbetsglädje, får bidra med sin kompetens och vara sig själva. Det finns många bra verktyg för att uppnå en arbetsplats för alla, exempelvis aktiva åtgärder som återfinns i Diskrimineringslagen. Men också det systematiska arbetsmiljöarbetet där den organisatoriska och sociala arbetsmiljön är i fokus.</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En arbetsplats för alla (vision.se)</a:t>
            </a:r>
            <a:endPar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b="1" dirty="0">
                <a:latin typeface="Arial" panose="020B0604020202020204" pitchFamily="34" charset="0"/>
                <a:ea typeface="Arial" panose="020B0604020202020204" pitchFamily="34" charset="0"/>
                <a:cs typeface="Angsana New" panose="02020603050405020304" pitchFamily="18" charset="-34"/>
              </a:rPr>
              <a:t> </a:t>
            </a:r>
            <a:r>
              <a:rPr lang="sv-SE" sz="1800" dirty="0">
                <a:effectLst/>
                <a:latin typeface="Arial" panose="020B0604020202020204" pitchFamily="34" charset="0"/>
                <a:ea typeface="Arial" panose="020B0604020202020204" pitchFamily="34" charset="0"/>
                <a:cs typeface="Angsana New" panose="02020603050405020304" pitchFamily="18" charset="-34"/>
              </a:rPr>
              <a:t>#enarbetsplatsföralla #mänskligtarbetsliv #diskriminering #kränkandesärbehandling</a:t>
            </a:r>
          </a:p>
          <a:p>
            <a:pPr>
              <a:lnSpc>
                <a:spcPct val="90000"/>
              </a:lnSpc>
            </a:pP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a:xfrm>
            <a:off x="482605" y="365126"/>
            <a:ext cx="10239133" cy="1299772"/>
          </a:xfrm>
        </p:spPr>
        <p:txBody>
          <a:bodyPr/>
          <a:lstStyle/>
          <a:p>
            <a:r>
              <a:rPr lang="sv-SE" dirty="0"/>
              <a:t>Arbetslivet måste bli mer mänskligt </a:t>
            </a:r>
            <a:br>
              <a:rPr lang="sv-SE" dirty="0"/>
            </a:br>
            <a:r>
              <a:rPr lang="sv-SE" dirty="0"/>
              <a:t>– en arbetsplats för alla </a:t>
            </a:r>
          </a:p>
        </p:txBody>
      </p:sp>
    </p:spTree>
    <p:extLst>
      <p:ext uri="{BB962C8B-B14F-4D97-AF65-F5344CB8AC3E}">
        <p14:creationId xmlns:p14="http://schemas.microsoft.com/office/powerpoint/2010/main" val="118290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p:txBody>
          <a:bodyPr/>
          <a:lstStyle/>
          <a:p>
            <a:pPr marL="0" indent="0">
              <a:buNone/>
            </a:pPr>
            <a:r>
              <a:rPr lang="sv-SE" sz="1800" dirty="0">
                <a:effectLst/>
                <a:latin typeface="Arial" panose="020B0604020202020204" pitchFamily="34" charset="0"/>
                <a:ea typeface="Arial" panose="020B0604020202020204" pitchFamily="34" charset="0"/>
                <a:cs typeface="Times New Roman" panose="02020603050405020304" pitchFamily="18" charset="0"/>
              </a:rPr>
              <a:t>Vårt övergripande budskap och presentation av Vision, som vi alltid ska försöka få med vid intervjuer och mediekontakter, är: </a:t>
            </a:r>
          </a:p>
          <a:p>
            <a:r>
              <a:rPr lang="sv-SE" dirty="0">
                <a:effectLst/>
                <a:latin typeface="Arial" panose="020B0604020202020204" pitchFamily="34" charset="0"/>
                <a:ea typeface="Arial" panose="020B0604020202020204" pitchFamily="34" charset="0"/>
                <a:cs typeface="Times New Roman" panose="02020603050405020304" pitchFamily="18" charset="0"/>
              </a:rPr>
              <a:t>Visions medlemmar leder, utvecklar och administrerar välfärden och jobbar i kommuner, regioner, privata företag eller kyrkan. Många är också studenter med siktet inställt på arbete inom välfärden. Våra 200 000 medlemmar finns inom tusentals olika yrken och bildar tillsammans ett värdefullt nätverk. Vi är en feministisk organisation, partipolitiskt obundna och ingår i TCO.</a:t>
            </a:r>
          </a:p>
          <a:p>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Övergripande presentation av Vision</a:t>
            </a:r>
          </a:p>
        </p:txBody>
      </p:sp>
    </p:spTree>
    <p:extLst>
      <p:ext uri="{BB962C8B-B14F-4D97-AF65-F5344CB8AC3E}">
        <p14:creationId xmlns:p14="http://schemas.microsoft.com/office/powerpoint/2010/main" val="145125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3036630"/>
            <a:ext cx="9707561" cy="3357880"/>
          </a:xfrm>
        </p:spPr>
        <p:txBody>
          <a:bodyPr/>
          <a:lstStyle/>
          <a:p>
            <a:pPr>
              <a:spcAft>
                <a:spcPts val="800"/>
              </a:spcAft>
            </a:pPr>
            <a:r>
              <a:rPr lang="sv-SE" dirty="0">
                <a:latin typeface="Arial" panose="020B0604020202020204" pitchFamily="34" charset="0"/>
                <a:ea typeface="Arial" panose="020B0604020202020204" pitchFamily="34" charset="0"/>
                <a:cs typeface="Angsana New" panose="02020603050405020304" pitchFamily="18" charset="-34"/>
              </a:rPr>
              <a:t>B</a:t>
            </a:r>
            <a:r>
              <a:rPr lang="sv-SE" sz="1800" dirty="0">
                <a:effectLst/>
                <a:latin typeface="Arial" panose="020B0604020202020204" pitchFamily="34" charset="0"/>
                <a:ea typeface="Arial" panose="020B0604020202020204" pitchFamily="34" charset="0"/>
                <a:cs typeface="Angsana New" panose="02020603050405020304" pitchFamily="18" charset="-34"/>
              </a:rPr>
              <a:t>udskapen kan användas i sociala medier eller som en grund för längre kommentarer.</a:t>
            </a:r>
          </a:p>
          <a:p>
            <a:pPr>
              <a:spcAft>
                <a:spcPts val="800"/>
              </a:spcAft>
            </a:pPr>
            <a:r>
              <a:rPr lang="sv-SE" sz="1800" dirty="0">
                <a:effectLst/>
                <a:latin typeface="Arial" panose="020B0604020202020204" pitchFamily="34" charset="0"/>
                <a:ea typeface="Arial" panose="020B0604020202020204" pitchFamily="34" charset="0"/>
                <a:cs typeface="Angsana New" panose="02020603050405020304" pitchFamily="18" charset="-34"/>
              </a:rPr>
              <a:t>Primära målgrupper är arbetsgivare, arbetsgivarorganisationer, lokala politiker, regering och riksdag. Övriga målgrupper är förtroendevalda, medlemmar och potentiella medlemmar. </a:t>
            </a:r>
          </a:p>
          <a:p>
            <a:pPr marL="0" indent="0">
              <a:spcAft>
                <a:spcPts val="800"/>
              </a:spcAft>
              <a:buNone/>
            </a:pPr>
            <a:endParaRPr lang="sv-SE" sz="1800" dirty="0">
              <a:effectLst/>
              <a:latin typeface="Arial" panose="020B0604020202020204" pitchFamily="34" charset="0"/>
              <a:ea typeface="Arial" panose="020B0604020202020204" pitchFamily="34" charset="0"/>
              <a:cs typeface="Angsana New" panose="02020603050405020304" pitchFamily="18" charset="-34"/>
            </a:endParaRPr>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Budskapen är kopplade till hjärtefrågan </a:t>
            </a:r>
            <a:br>
              <a:rPr lang="sv-SE" dirty="0"/>
            </a:br>
            <a:r>
              <a:rPr lang="sv-SE" dirty="0"/>
              <a:t>”Vi skapar bra villkor i ett förändrat arbetsliv” </a:t>
            </a:r>
          </a:p>
        </p:txBody>
      </p:sp>
    </p:spTree>
    <p:extLst>
      <p:ext uri="{BB962C8B-B14F-4D97-AF65-F5344CB8AC3E}">
        <p14:creationId xmlns:p14="http://schemas.microsoft.com/office/powerpoint/2010/main" val="302799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25F199A-48F2-4D4D-B72C-26FEE25B2466}"/>
              </a:ext>
            </a:extLst>
          </p:cNvPr>
          <p:cNvSpPr>
            <a:spLocks noGrp="1"/>
          </p:cNvSpPr>
          <p:nvPr>
            <p:ph type="ctrTitle"/>
          </p:nvPr>
        </p:nvSpPr>
        <p:spPr/>
        <p:txBody>
          <a:bodyPr/>
          <a:lstStyle/>
          <a:p>
            <a:r>
              <a:rPr lang="sv-SE" dirty="0"/>
              <a:t>Lön </a:t>
            </a:r>
          </a:p>
        </p:txBody>
      </p:sp>
      <p:sp>
        <p:nvSpPr>
          <p:cNvPr id="5" name="Platshållare för innehåll 1">
            <a:extLst>
              <a:ext uri="{FF2B5EF4-FFF2-40B4-BE49-F238E27FC236}">
                <a16:creationId xmlns:a16="http://schemas.microsoft.com/office/drawing/2014/main" id="{B6804AF1-5FE8-4469-8C46-C7DD6DB146E8}"/>
              </a:ext>
            </a:extLst>
          </p:cNvPr>
          <p:cNvSpPr txBox="1">
            <a:spLocks/>
          </p:cNvSpPr>
          <p:nvPr/>
        </p:nvSpPr>
        <p:spPr>
          <a:xfrm>
            <a:off x="492127" y="2519045"/>
            <a:ext cx="6400380" cy="3357880"/>
          </a:xfrm>
          <a:prstGeom prst="rect">
            <a:avLst/>
          </a:prstGeom>
        </p:spPr>
        <p:txBody>
          <a:bodyPr lIns="0" tIns="0" rIns="0" bIns="0"/>
          <a:lst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Öka takten mot jämställda löner. </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De strukturella löneskillnaderna måste bort för att attrahera nya medarbetare.</a:t>
            </a:r>
          </a:p>
          <a:p>
            <a:pPr>
              <a:lnSpc>
                <a:spcPts val="14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Sluta lappa och laga, ta ett helhetsgrepp om pension.</a:t>
            </a:r>
          </a:p>
          <a:p>
            <a:pPr marL="0" indent="0">
              <a:buNone/>
            </a:pPr>
            <a:endParaRPr lang="sv-SE" dirty="0">
              <a:solidFill>
                <a:schemeClr val="bg1"/>
              </a:solidFill>
            </a:endParaRPr>
          </a:p>
        </p:txBody>
      </p:sp>
    </p:spTree>
    <p:extLst>
      <p:ext uri="{BB962C8B-B14F-4D97-AF65-F5344CB8AC3E}">
        <p14:creationId xmlns:p14="http://schemas.microsoft.com/office/powerpoint/2010/main" val="1016488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rmAutofit lnSpcReduction="10000"/>
          </a:bodyPr>
          <a:lstStyle/>
          <a:p>
            <a:r>
              <a:rPr lang="sv-SE" sz="1800" b="1" dirty="0">
                <a:effectLst/>
                <a:latin typeface="Arial" panose="020B0604020202020204" pitchFamily="34" charset="0"/>
                <a:ea typeface="Arial" panose="020B0604020202020204" pitchFamily="34" charset="0"/>
                <a:cs typeface="Times New Roman" panose="02020603050405020304" pitchFamily="18" charset="0"/>
              </a:rPr>
              <a:t>Målgrupp: </a:t>
            </a:r>
            <a:r>
              <a:rPr lang="sv-SE" sz="1800" dirty="0">
                <a:effectLst/>
                <a:latin typeface="Arial" panose="020B0604020202020204" pitchFamily="34" charset="0"/>
                <a:ea typeface="Arial" panose="020B0604020202020204" pitchFamily="34" charset="0"/>
                <a:cs typeface="Times New Roman" panose="02020603050405020304" pitchFamily="18" charset="0"/>
              </a:rPr>
              <a:t>Lokala arbetsgivare, Sveriges kommuner och regioner, arbetsgivarorganisationer.</a:t>
            </a:r>
          </a:p>
          <a:p>
            <a:r>
              <a:rPr lang="sv-SE" sz="1800" b="1" dirty="0">
                <a:effectLst/>
                <a:latin typeface="Arial" panose="020B0604020202020204" pitchFamily="34" charset="0"/>
                <a:ea typeface="Arial" panose="020B0604020202020204" pitchFamily="34" charset="0"/>
                <a:cs typeface="Times New Roman" panose="02020603050405020304" pitchFamily="18" charset="0"/>
              </a:rPr>
              <a:t>Budskap: </a:t>
            </a:r>
            <a:r>
              <a:rPr lang="sv-SE" sz="1800" dirty="0">
                <a:effectLst/>
                <a:latin typeface="Arial" panose="020B0604020202020204" pitchFamily="34" charset="0"/>
                <a:ea typeface="Arial" panose="020B0604020202020204" pitchFamily="34" charset="0"/>
                <a:cs typeface="Times New Roman" panose="02020603050405020304" pitchFamily="18" charset="0"/>
              </a:rPr>
              <a:t>Löneskillnaden mellan kvinnor och män minskar - men det går för långsamt. 2020 var skillnaden 9,8 procent vilket bara är 0,1 procentenheter mindre än året innan. Med nuvarande takt kommer vi att få vänta i 20 år för att uppnå jämställda löner. Det är orimligt!</a:t>
            </a:r>
          </a:p>
          <a:p>
            <a:r>
              <a:rPr lang="sv-SE"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2"/>
              </a:rPr>
              <a:t>Skillnader i lön som beror på kön ska rättas till</a:t>
            </a:r>
            <a:r>
              <a:rPr lang="sv-SE" sz="1800" dirty="0">
                <a:effectLst/>
                <a:latin typeface="Arial" panose="020B0604020202020204" pitchFamily="34" charset="0"/>
                <a:ea typeface="Arial" panose="020B0604020202020204" pitchFamily="34" charset="0"/>
                <a:cs typeface="Times New Roman" panose="02020603050405020304" pitchFamily="18" charset="0"/>
              </a:rPr>
              <a:t>. Lönen ska sättas individuellt, och arbetsgivare och Visions företrädare behöver jobba med</a:t>
            </a:r>
            <a:r>
              <a:rPr lang="sv-SE"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3"/>
              </a:rPr>
              <a:t> lönekartläggning</a:t>
            </a:r>
            <a:r>
              <a:rPr lang="sv-SE" sz="1800" dirty="0">
                <a:effectLst/>
                <a:latin typeface="Arial" panose="020B0604020202020204" pitchFamily="34" charset="0"/>
                <a:ea typeface="Arial" panose="020B0604020202020204" pitchFamily="34" charset="0"/>
                <a:cs typeface="Times New Roman" panose="02020603050405020304" pitchFamily="18" charset="0"/>
              </a:rPr>
              <a:t> på arbetsplatserna. De strukturella löneskillnaderna, som handlar om att kvinnor och män jobbar inom olika yrken, branscher och sektorer, behöver minska. Arbetet i kvinnodominerade yrken och branscher behöver värderas högre. </a:t>
            </a:r>
          </a:p>
          <a:p>
            <a:pPr>
              <a:spcAft>
                <a:spcPts val="800"/>
              </a:spcAft>
            </a:pPr>
            <a:r>
              <a:rPr lang="sv-SE" sz="1800" b="1" dirty="0">
                <a:effectLst/>
                <a:latin typeface="Arial" panose="020B0604020202020204" pitchFamily="34" charset="0"/>
                <a:ea typeface="Arial" panose="020B0604020202020204" pitchFamily="34" charset="0"/>
                <a:cs typeface="Times New Roman" panose="02020603050405020304" pitchFamily="18" charset="0"/>
              </a:rPr>
              <a:t>Läs mer: </a:t>
            </a:r>
            <a:r>
              <a:rPr lang="sv-SE"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4"/>
              </a:rPr>
              <a:t>Löneskillnaderna minskar, men på tok för långsamt (vision.se)</a:t>
            </a:r>
            <a:endParaRPr lang="sv-SE" sz="1800" dirty="0">
              <a:effectLst/>
              <a:latin typeface="Arial" panose="020B0604020202020204" pitchFamily="34" charset="0"/>
              <a:ea typeface="Arial" panose="020B0604020202020204" pitchFamily="34" charset="0"/>
              <a:cs typeface="Times New Roman" panose="02020603050405020304" pitchFamily="18" charset="0"/>
            </a:endParaRPr>
          </a:p>
          <a:p>
            <a:pPr>
              <a:spcAft>
                <a:spcPts val="800"/>
              </a:spcAft>
            </a:pPr>
            <a:r>
              <a:rPr lang="sv-SE" sz="1800"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sz="1800" b="1" dirty="0">
                <a:effectLst/>
                <a:latin typeface="Arial" panose="020B0604020202020204" pitchFamily="34" charset="0"/>
                <a:ea typeface="Arial" panose="020B0604020202020204" pitchFamily="34" charset="0"/>
                <a:cs typeface="Times New Roman" panose="02020603050405020304" pitchFamily="18" charset="0"/>
              </a:rPr>
              <a:t>:</a:t>
            </a:r>
            <a:r>
              <a:rPr lang="sv-SE" sz="1800" dirty="0">
                <a:effectLst/>
                <a:latin typeface="Arial" panose="020B0604020202020204" pitchFamily="34" charset="0"/>
                <a:ea typeface="Arial" panose="020B0604020202020204" pitchFamily="34" charset="0"/>
                <a:cs typeface="Times New Roman" panose="02020603050405020304" pitchFamily="18" charset="0"/>
              </a:rPr>
              <a:t> #lön #jämställdalöner #jämställdhet #löneskillnader</a:t>
            </a:r>
          </a:p>
          <a:p>
            <a:pPr marL="0" indent="0">
              <a:buNone/>
            </a:pP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Öka takten mot jämställda löner </a:t>
            </a:r>
          </a:p>
        </p:txBody>
      </p:sp>
    </p:spTree>
    <p:extLst>
      <p:ext uri="{BB962C8B-B14F-4D97-AF65-F5344CB8AC3E}">
        <p14:creationId xmlns:p14="http://schemas.microsoft.com/office/powerpoint/2010/main" val="3829763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Lokala arbetsgivare, Sveriges kommuner och regioner, arbetsgivarorganisationer.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På delar av arbetsmarknaden och i yrken där det jobbar flest kvinnor är lönerna lägre än på de delar av arbetsmarknaden och i yrken där det jobbar flest män. Löneskillnaderna är strukturella. Fack och arbetsgivarna har ett gemensamt ansvar att minska löneskillnaderna och komma överens om schysta och attraktiva löner och villkor. Kommuner och regioner styrs av politiker som i sin arbetsgivarroll har alla möjligheter att skapa goda förutsättningar för jämställda löner. Konkret handlar det om att se till att anställda i den kvinnodominerade välfärden får så pass stora löneökningar att vi kommer närmare jämställda löner. Om inte löneläget kan matcha övriga sektorer kommer välutbildade unga välja andra arbetsgivare.</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2"/>
              </a:rPr>
              <a:t>Det måste kosta att lönediskriminera Sveriges kvinnor (aftonbladet.se)</a:t>
            </a:r>
            <a:endParaRPr lang="sv-SE" dirty="0">
              <a:effectLst/>
              <a:latin typeface="Arial" panose="020B0604020202020204" pitchFamily="34" charset="0"/>
              <a:ea typeface="Arial" panose="020B0604020202020204" pitchFamily="34" charset="0"/>
              <a:cs typeface="Times New Roman" panose="02020603050405020304" pitchFamily="18" charset="0"/>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dirty="0">
                <a:effectLst/>
                <a:latin typeface="Arial" panose="020B0604020202020204" pitchFamily="34" charset="0"/>
                <a:ea typeface="Arial" panose="020B0604020202020204" pitchFamily="34" charset="0"/>
                <a:cs typeface="Times New Roman" panose="02020603050405020304" pitchFamily="18" charset="0"/>
              </a:rPr>
              <a:t> #lön #jämställdalöner #jämställdhet #löneskillnader</a:t>
            </a:r>
          </a:p>
          <a:p>
            <a:pPr marL="0" indent="0">
              <a:lnSpc>
                <a:spcPct val="90000"/>
              </a:lnSpc>
              <a:buNone/>
            </a:pP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De strukturella löneskillnaderna måste bort för att attrahera nya medarbetare</a:t>
            </a:r>
          </a:p>
        </p:txBody>
      </p:sp>
    </p:spTree>
    <p:extLst>
      <p:ext uri="{BB962C8B-B14F-4D97-AF65-F5344CB8AC3E}">
        <p14:creationId xmlns:p14="http://schemas.microsoft.com/office/powerpoint/2010/main" val="2512969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5BFBAA2-982A-453B-BC8D-4F0903AF2E92}"/>
              </a:ext>
            </a:extLst>
          </p:cNvPr>
          <p:cNvSpPr>
            <a:spLocks noGrp="1"/>
          </p:cNvSpPr>
          <p:nvPr>
            <p:ph sz="quarter" idx="13"/>
          </p:nvPr>
        </p:nvSpPr>
        <p:spPr>
          <a:xfrm>
            <a:off x="492127" y="2519045"/>
            <a:ext cx="10239133" cy="3357880"/>
          </a:xfrm>
        </p:spPr>
        <p:txBody>
          <a:bodyPr>
            <a:noAutofit/>
          </a:bodyPr>
          <a:lstStyle/>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Målgrupp: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Regeringen</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Budskap:</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Allt fler känner en oro inför den dag då de lämnar arbetslivet, inte minst kvinnor i offentlig sektor som haft en låg lön som yrkesarbetande. Vision ser att pensionsåldern behöver höjas men det krävs också en höjning av pensionsavgiften. För att uppnå en hållbar pension krävs betydligt mer än att lappa och laga – det krävs ett helhetsgrepp. Vision vill se ökade avsättningar som är tillräckliga för att leverera värdiga pensionsnivåer.</a:t>
            </a:r>
          </a:p>
          <a:p>
            <a:pPr>
              <a:lnSpc>
                <a:spcPct val="90000"/>
              </a:lnSpc>
            </a:pPr>
            <a:r>
              <a:rPr lang="sv-SE" b="1" dirty="0">
                <a:effectLst/>
                <a:latin typeface="Arial" panose="020B0604020202020204" pitchFamily="34" charset="0"/>
                <a:ea typeface="Arial" panose="020B0604020202020204" pitchFamily="34" charset="0"/>
                <a:cs typeface="Times New Roman" panose="02020603050405020304" pitchFamily="18" charset="0"/>
              </a:rPr>
              <a:t>Läs mer:</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u="sng" dirty="0">
                <a:solidFill>
                  <a:srgbClr val="0000FF"/>
                </a:solidFill>
                <a:effectLst/>
                <a:latin typeface="Arial" panose="020B0604020202020204" pitchFamily="34" charset="0"/>
                <a:ea typeface="Arial" panose="020B0604020202020204" pitchFamily="34" charset="0"/>
                <a:cs typeface="Angsana New" panose="02020603050405020304" pitchFamily="18" charset="-34"/>
                <a:hlinkClick r:id="rId2"/>
              </a:rPr>
              <a:t>Veronica Magnusson: Sluta lappa och laga i pensionssystemet | SvD Debatt</a:t>
            </a:r>
            <a:endParaRPr lang="sv-SE" dirty="0">
              <a:effectLst/>
              <a:latin typeface="Arial" panose="020B0604020202020204" pitchFamily="34" charset="0"/>
              <a:ea typeface="Arial" panose="020B0604020202020204" pitchFamily="34" charset="0"/>
              <a:cs typeface="Times New Roman" panose="02020603050405020304" pitchFamily="18" charset="0"/>
            </a:endParaRPr>
          </a:p>
          <a:p>
            <a:pPr>
              <a:lnSpc>
                <a:spcPct val="90000"/>
              </a:lnSpc>
            </a:pPr>
            <a:r>
              <a:rPr lang="sv-SE" b="1" dirty="0" err="1">
                <a:effectLst/>
                <a:latin typeface="Arial" panose="020B0604020202020204" pitchFamily="34" charset="0"/>
                <a:ea typeface="Arial" panose="020B0604020202020204" pitchFamily="34" charset="0"/>
                <a:cs typeface="Times New Roman" panose="02020603050405020304" pitchFamily="18" charset="0"/>
              </a:rPr>
              <a:t>Hashtag</a:t>
            </a:r>
            <a:r>
              <a:rPr lang="sv-SE" b="1" dirty="0">
                <a:effectLst/>
                <a:latin typeface="Arial" panose="020B0604020202020204" pitchFamily="34" charset="0"/>
                <a:ea typeface="Arial" panose="020B0604020202020204" pitchFamily="34" charset="0"/>
                <a:cs typeface="Times New Roman" panose="02020603050405020304" pitchFamily="18" charset="0"/>
              </a:rPr>
              <a:t>:</a:t>
            </a:r>
            <a:r>
              <a:rPr lang="sv-SE" dirty="0">
                <a:effectLst/>
                <a:latin typeface="Arial" panose="020B0604020202020204" pitchFamily="34" charset="0"/>
                <a:ea typeface="Arial" panose="020B0604020202020204" pitchFamily="34" charset="0"/>
                <a:cs typeface="Times New Roman" panose="02020603050405020304" pitchFamily="18" charset="0"/>
              </a:rPr>
              <a:t> </a:t>
            </a:r>
            <a:r>
              <a:rPr lang="sv-SE" sz="1800" dirty="0">
                <a:effectLst/>
                <a:latin typeface="Arial" panose="020B0604020202020204" pitchFamily="34" charset="0"/>
                <a:ea typeface="Arial" panose="020B0604020202020204" pitchFamily="34" charset="0"/>
                <a:cs typeface="Angsana New" panose="02020603050405020304" pitchFamily="18" charset="-34"/>
              </a:rPr>
              <a:t>#pension #hållbarpension</a:t>
            </a:r>
            <a:endParaRPr lang="sv-SE" dirty="0"/>
          </a:p>
        </p:txBody>
      </p:sp>
      <p:sp>
        <p:nvSpPr>
          <p:cNvPr id="3" name="Rubrik 2">
            <a:extLst>
              <a:ext uri="{FF2B5EF4-FFF2-40B4-BE49-F238E27FC236}">
                <a16:creationId xmlns:a16="http://schemas.microsoft.com/office/drawing/2014/main" id="{6FF1D21F-EF16-402B-94BB-38E52CC56C77}"/>
              </a:ext>
            </a:extLst>
          </p:cNvPr>
          <p:cNvSpPr>
            <a:spLocks noGrp="1"/>
          </p:cNvSpPr>
          <p:nvPr>
            <p:ph type="title"/>
          </p:nvPr>
        </p:nvSpPr>
        <p:spPr/>
        <p:txBody>
          <a:bodyPr/>
          <a:lstStyle/>
          <a:p>
            <a:r>
              <a:rPr lang="sv-SE" dirty="0"/>
              <a:t>Sluta lappa och laga, ta ett helhetsgrepp om pension</a:t>
            </a:r>
          </a:p>
        </p:txBody>
      </p:sp>
    </p:spTree>
    <p:extLst>
      <p:ext uri="{BB962C8B-B14F-4D97-AF65-F5344CB8AC3E}">
        <p14:creationId xmlns:p14="http://schemas.microsoft.com/office/powerpoint/2010/main" val="1755529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25F199A-48F2-4D4D-B72C-26FEE25B2466}"/>
              </a:ext>
            </a:extLst>
          </p:cNvPr>
          <p:cNvSpPr>
            <a:spLocks noGrp="1"/>
          </p:cNvSpPr>
          <p:nvPr>
            <p:ph type="ctrTitle"/>
          </p:nvPr>
        </p:nvSpPr>
        <p:spPr/>
        <p:txBody>
          <a:bodyPr/>
          <a:lstStyle/>
          <a:p>
            <a:r>
              <a:rPr lang="sv-SE" dirty="0"/>
              <a:t>Arbetsmiljö och omställning </a:t>
            </a:r>
          </a:p>
        </p:txBody>
      </p:sp>
      <p:sp>
        <p:nvSpPr>
          <p:cNvPr id="5" name="Platshållare för innehåll 1">
            <a:extLst>
              <a:ext uri="{FF2B5EF4-FFF2-40B4-BE49-F238E27FC236}">
                <a16:creationId xmlns:a16="http://schemas.microsoft.com/office/drawing/2014/main" id="{B6804AF1-5FE8-4469-8C46-C7DD6DB146E8}"/>
              </a:ext>
            </a:extLst>
          </p:cNvPr>
          <p:cNvSpPr txBox="1">
            <a:spLocks/>
          </p:cNvSpPr>
          <p:nvPr/>
        </p:nvSpPr>
        <p:spPr>
          <a:xfrm>
            <a:off x="492127" y="2519045"/>
            <a:ext cx="6400380" cy="3357880"/>
          </a:xfrm>
          <a:prstGeom prst="rect">
            <a:avLst/>
          </a:prstGeom>
        </p:spPr>
        <p:txBody>
          <a:bodyPr lIns="0" tIns="0" rIns="0" bIns="0"/>
          <a:lst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Visions medlemmar ska ha inflytande när välfärden digitaliseras.</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Välfärden kan ledas, utvecklas och administreras </a:t>
            </a:r>
            <a:b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b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på distans.</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Arbetslivet måste inte vara sjukt stressigt.</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Slopa karensavdraget permanent.</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Visions medlemmar ska ha möjlighet till kompetensutveckling.</a:t>
            </a:r>
          </a:p>
          <a:p>
            <a:pPr>
              <a:lnSpc>
                <a:spcPts val="1800"/>
              </a:lnSpc>
              <a:spcAft>
                <a:spcPts val="800"/>
              </a:spcAft>
            </a:pP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Visions medlemmar ska minska sitt klimatavtryck </a:t>
            </a:r>
            <a:b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br>
            <a:r>
              <a:rPr lang="sv-SE" sz="18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på jobbet.</a:t>
            </a:r>
          </a:p>
          <a:p>
            <a:pPr marL="0" indent="0">
              <a:buNone/>
            </a:pPr>
            <a:endParaRPr lang="sv-SE" dirty="0">
              <a:solidFill>
                <a:schemeClr val="bg1"/>
              </a:solidFill>
            </a:endParaRPr>
          </a:p>
        </p:txBody>
      </p:sp>
    </p:spTree>
    <p:extLst>
      <p:ext uri="{BB962C8B-B14F-4D97-AF65-F5344CB8AC3E}">
        <p14:creationId xmlns:p14="http://schemas.microsoft.com/office/powerpoint/2010/main" val="72804184"/>
      </p:ext>
    </p:extLst>
  </p:cSld>
  <p:clrMapOvr>
    <a:masterClrMapping/>
  </p:clrMapOvr>
</p:sld>
</file>

<file path=ppt/theme/theme1.xml><?xml version="1.0" encoding="utf-8"?>
<a:theme xmlns:a="http://schemas.openxmlformats.org/drawingml/2006/main" name="Vision.">
  <a:themeElements>
    <a:clrScheme name="Vision color">
      <a:dk1>
        <a:sysClr val="windowText" lastClr="000000"/>
      </a:dk1>
      <a:lt1>
        <a:sysClr val="window" lastClr="FFFFFF"/>
      </a:lt1>
      <a:dk2>
        <a:srgbClr val="210061"/>
      </a:dk2>
      <a:lt2>
        <a:srgbClr val="EFE9E5"/>
      </a:lt2>
      <a:accent1>
        <a:srgbClr val="7930AE"/>
      </a:accent1>
      <a:accent2>
        <a:srgbClr val="210061"/>
      </a:accent2>
      <a:accent3>
        <a:srgbClr val="00A68A"/>
      </a:accent3>
      <a:accent4>
        <a:srgbClr val="FFDE00"/>
      </a:accent4>
      <a:accent5>
        <a:srgbClr val="65D44A"/>
      </a:accent5>
      <a:accent6>
        <a:srgbClr val="D8CFC6"/>
      </a:accent6>
      <a:hlink>
        <a:srgbClr val="0000FF"/>
      </a:hlink>
      <a:folHlink>
        <a:srgbClr val="800080"/>
      </a:folHlink>
    </a:clrScheme>
    <a:fontScheme name="Vision Fon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Vision 1">
      <a:srgbClr val="7930AE"/>
    </a:custClr>
    <a:custClr name="Vision 2">
      <a:srgbClr val="210061"/>
    </a:custClr>
    <a:custClr name="Vision 3">
      <a:srgbClr val="00A68A"/>
    </a:custClr>
    <a:custClr name="Vision 4">
      <a:srgbClr val="F8C600"/>
    </a:custClr>
    <a:custClr name="Vision 5">
      <a:srgbClr val="0C605E"/>
    </a:custClr>
    <a:custClr name="Vision 6">
      <a:srgbClr val="D8CFC6"/>
    </a:custClr>
    <a:custClr name="Vision 7">
      <a:srgbClr val="ED2630"/>
    </a:custClr>
    <a:custClr name="Vision 8">
      <a:srgbClr val="B796CD"/>
    </a:custClr>
    <a:custClr name="Vision 9">
      <a:srgbClr val="7A66A0"/>
    </a:custClr>
    <a:custClr name="Vision 10">
      <a:srgbClr val="87D8C8"/>
    </a:custClr>
    <a:custClr name="Vision 11">
      <a:srgbClr val="FFF288"/>
    </a:custClr>
    <a:custClr name="Vision 12">
      <a:srgbClr val="A3E592"/>
    </a:custClr>
  </a:custClrLst>
  <a:extLst>
    <a:ext uri="{05A4C25C-085E-4340-85A3-A5531E510DB2}">
      <thm15:themeFamily xmlns:thm15="http://schemas.microsoft.com/office/thememl/2012/main" name="Blank.potx" id="{C0489293-DCD9-4F4D-8EE5-7F946F04648A}" vid="{87831964-17B3-4A61-8525-9C25A4B0CAD1}"/>
    </a:ext>
  </a:extLst>
</a:theme>
</file>

<file path=ppt/theme/theme2.xml><?xml version="1.0" encoding="utf-8"?>
<a:theme xmlns:a="http://schemas.openxmlformats.org/drawingml/2006/main" name="Office-tema">
  <a:themeElements>
    <a:clrScheme name="Vision Colors">
      <a:dk1>
        <a:sysClr val="windowText" lastClr="000000"/>
      </a:dk1>
      <a:lt1>
        <a:sysClr val="window" lastClr="FFFFFF"/>
      </a:lt1>
      <a:dk2>
        <a:srgbClr val="44546A"/>
      </a:dk2>
      <a:lt2>
        <a:srgbClr val="E7E6E6"/>
      </a:lt2>
      <a:accent1>
        <a:srgbClr val="210061"/>
      </a:accent1>
      <a:accent2>
        <a:srgbClr val="7930AE"/>
      </a:accent2>
      <a:accent3>
        <a:srgbClr val="00A68A"/>
      </a:accent3>
      <a:accent4>
        <a:srgbClr val="ED2630"/>
      </a:accent4>
      <a:accent5>
        <a:srgbClr val="FFDE00"/>
      </a:accent5>
      <a:accent6>
        <a:srgbClr val="65D44A"/>
      </a:accent6>
      <a:hlink>
        <a:srgbClr val="0563C1"/>
      </a:hlink>
      <a:folHlink>
        <a:srgbClr val="954F72"/>
      </a:folHlink>
    </a:clrScheme>
    <a:fontScheme name="Vision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Vision Colors">
      <a:dk1>
        <a:sysClr val="windowText" lastClr="000000"/>
      </a:dk1>
      <a:lt1>
        <a:sysClr val="window" lastClr="FFFFFF"/>
      </a:lt1>
      <a:dk2>
        <a:srgbClr val="44546A"/>
      </a:dk2>
      <a:lt2>
        <a:srgbClr val="E7E6E6"/>
      </a:lt2>
      <a:accent1>
        <a:srgbClr val="210061"/>
      </a:accent1>
      <a:accent2>
        <a:srgbClr val="7930AE"/>
      </a:accent2>
      <a:accent3>
        <a:srgbClr val="00A68A"/>
      </a:accent3>
      <a:accent4>
        <a:srgbClr val="ED2630"/>
      </a:accent4>
      <a:accent5>
        <a:srgbClr val="FFDE00"/>
      </a:accent5>
      <a:accent6>
        <a:srgbClr val="65D44A"/>
      </a:accent6>
      <a:hlink>
        <a:srgbClr val="0563C1"/>
      </a:hlink>
      <a:folHlink>
        <a:srgbClr val="954F72"/>
      </a:folHlink>
    </a:clrScheme>
    <a:fontScheme name="Vision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9FDE69A0C4855429CCFA23A98C8E57D" ma:contentTypeVersion="13" ma:contentTypeDescription="Skapa ett nytt dokument." ma:contentTypeScope="" ma:versionID="af0632be5a7c9c5e01f1689b1b3c7d5a">
  <xsd:schema xmlns:xsd="http://www.w3.org/2001/XMLSchema" xmlns:xs="http://www.w3.org/2001/XMLSchema" xmlns:p="http://schemas.microsoft.com/office/2006/metadata/properties" xmlns:ns2="e8f0258a-d863-40ce-add2-9c23f0d3cadf" xmlns:ns3="562470e2-db19-4ea5-8075-a45e54e5f3a0" targetNamespace="http://schemas.microsoft.com/office/2006/metadata/properties" ma:root="true" ma:fieldsID="b9473c03b1c9b46e0c2d689d2785d91f" ns2:_="" ns3:_="">
    <xsd:import namespace="e8f0258a-d863-40ce-add2-9c23f0d3cadf"/>
    <xsd:import namespace="562470e2-db19-4ea5-8075-a45e54e5f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f0258a-d863-40ce-add2-9c23f0d3ca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2470e2-db19-4ea5-8075-a45e54e5f3a0" elementFormDefault="qualified">
    <xsd:import namespace="http://schemas.microsoft.com/office/2006/documentManagement/types"/>
    <xsd:import namespace="http://schemas.microsoft.com/office/infopath/2007/PartnerControls"/>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9F89C8-EA83-4D5A-9393-12A0202C5EB3}"/>
</file>

<file path=customXml/itemProps2.xml><?xml version="1.0" encoding="utf-8"?>
<ds:datastoreItem xmlns:ds="http://schemas.openxmlformats.org/officeDocument/2006/customXml" ds:itemID="{68A3DE10-4662-4F92-93C0-A83272E13DC0}"/>
</file>

<file path=customXml/itemProps3.xml><?xml version="1.0" encoding="utf-8"?>
<ds:datastoreItem xmlns:ds="http://schemas.openxmlformats.org/officeDocument/2006/customXml" ds:itemID="{BDBEB760-0A24-4537-92FA-163051856D38}"/>
</file>

<file path=docProps/app.xml><?xml version="1.0" encoding="utf-8"?>
<Properties xmlns="http://schemas.openxmlformats.org/officeDocument/2006/extended-properties" xmlns:vt="http://schemas.openxmlformats.org/officeDocument/2006/docPropsVTypes">
  <Template>blank</Template>
  <TotalTime>249</TotalTime>
  <Words>3448</Words>
  <Application>Microsoft Office PowerPoint</Application>
  <PresentationFormat>Bredbild</PresentationFormat>
  <Paragraphs>140</Paragraphs>
  <Slides>29</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29</vt:i4>
      </vt:variant>
    </vt:vector>
  </HeadingPairs>
  <TitlesOfParts>
    <vt:vector size="32" baseType="lpstr">
      <vt:lpstr>Arial</vt:lpstr>
      <vt:lpstr>Times New Roman</vt:lpstr>
      <vt:lpstr>Vision.</vt:lpstr>
      <vt:lpstr>Visions budskapsplattform</vt:lpstr>
      <vt:lpstr>Visions budskapsplattform</vt:lpstr>
      <vt:lpstr>Övergripande presentation av Vision</vt:lpstr>
      <vt:lpstr>Budskapen är kopplade till hjärtefrågan  ”Vi skapar bra villkor i ett förändrat arbetsliv” </vt:lpstr>
      <vt:lpstr>Lön </vt:lpstr>
      <vt:lpstr>Öka takten mot jämställda löner </vt:lpstr>
      <vt:lpstr>De strukturella löneskillnaderna måste bort för att attrahera nya medarbetare</vt:lpstr>
      <vt:lpstr>Sluta lappa och laga, ta ett helhetsgrepp om pension</vt:lpstr>
      <vt:lpstr>Arbetsmiljö och omställning </vt:lpstr>
      <vt:lpstr>Visions medlemmar ska ha inflytande när välfärden digitaliseras </vt:lpstr>
      <vt:lpstr>Välfärden kan ledas, utvecklas och administreras på distans</vt:lpstr>
      <vt:lpstr>Arbetslivet måste inte vara sjukt stressigt (sida 1)</vt:lpstr>
      <vt:lpstr>Arbetslivet måste inte vara sjukt stressigt (sida 2)</vt:lpstr>
      <vt:lpstr>Slopa karensavdraget permanent </vt:lpstr>
      <vt:lpstr>Visions medlemmar ska ha möjlighet till kompetensutveckling </vt:lpstr>
      <vt:lpstr>Visions medlemmar ska minska sitt klimatavtryck på jobbet </vt:lpstr>
      <vt:lpstr>Ledarskapets förutsättningar</vt:lpstr>
      <vt:lpstr>Stärk ledarskapet – det är en riskfaktor (sida 1)</vt:lpstr>
      <vt:lpstr>Stärk ledarskapet – det är en riskfaktor (sida 2)</vt:lpstr>
      <vt:lpstr>Första linjens chefer spelar en nyckelroll för kvaliteten i äldreomsorgen (sida 1)</vt:lpstr>
      <vt:lpstr>Första linjens chefer spelar en nyckelroll för kvaliteten i äldreomsorgen (sida 2)</vt:lpstr>
      <vt:lpstr>Arbetsglädje och lösningar</vt:lpstr>
      <vt:lpstr>Rätt använd kompetens förbättrar kvaliteten i välfärden </vt:lpstr>
      <vt:lpstr>Hela samhället vinner på en stärkt socialtjänst (sida 1)</vt:lpstr>
      <vt:lpstr>Hela samhället vinner på en stärkt socialtjänst (sida 2)</vt:lpstr>
      <vt:lpstr>Hot, hat, våld och trakasserier får aldrig bli en del av jobbet</vt:lpstr>
      <vt:lpstr>Värna demokratin genom god relation mellan politiker och tjänstepersoner</vt:lpstr>
      <vt:lpstr>Använd meddelarfriheten – det tjänar  alla på</vt:lpstr>
      <vt:lpstr>Arbetslivet måste bli mer mänskligt  – en arbetsplats för alla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Charlotta Ekengren</dc:creator>
  <cp:lastModifiedBy>Charlotta Ekengren</cp:lastModifiedBy>
  <cp:revision>1</cp:revision>
  <cp:lastPrinted>2016-03-10T09:45:20Z</cp:lastPrinted>
  <dcterms:created xsi:type="dcterms:W3CDTF">2022-02-14T11:34:41Z</dcterms:created>
  <dcterms:modified xsi:type="dcterms:W3CDTF">2022-02-14T15:45:20Z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0x010100E9FDE69A0C4855429CCFA23A98C8E57D</vt:lpwstr>
  </property>
</Properties>
</file>