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73" r:id="rId2"/>
    <p:sldId id="274" r:id="rId3"/>
    <p:sldId id="279" r:id="rId4"/>
    <p:sldId id="277" r:id="rId5"/>
    <p:sldId id="281" r:id="rId6"/>
    <p:sldId id="280" r:id="rId7"/>
    <p:sldId id="282" r:id="rId8"/>
    <p:sldId id="283" r:id="rId9"/>
    <p:sldId id="276" r:id="rId10"/>
    <p:sldId id="278"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CD9A88-405A-22D9-0737-C904F555B8A2}" v="85" dt="2022-03-24T10:59:28.530"/>
    <p1510:client id="{C1B95094-11F1-429E-97E8-92B07982EB41}" v="4" dt="2022-03-23T18:33:35.996"/>
    <p1510:client id="{C40FCCBF-4EFA-4882-A3B7-FFE50E24DC4B}" v="7" dt="2022-03-25T15:03:45.915"/>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4" autoAdjust="0"/>
    <p:restoredTop sz="94715" autoAdjust="0"/>
  </p:normalViewPr>
  <p:slideViewPr>
    <p:cSldViewPr snapToGrid="0">
      <p:cViewPr>
        <p:scale>
          <a:sx n="68" d="100"/>
          <a:sy n="68" d="100"/>
        </p:scale>
        <p:origin x="616" y="32"/>
      </p:cViewPr>
      <p:guideLst/>
    </p:cSldViewPr>
  </p:slideViewPr>
  <p:notesTextViewPr>
    <p:cViewPr>
      <p:scale>
        <a:sx n="1" d="1"/>
        <a:sy n="1" d="1"/>
      </p:scale>
      <p:origin x="0" y="0"/>
    </p:cViewPr>
  </p:notesTextViewPr>
  <p:notesViewPr>
    <p:cSldViewPr snapToGrid="0" showGuides="1">
      <p:cViewPr varScale="1">
        <p:scale>
          <a:sx n="95" d="100"/>
          <a:sy n="95" d="100"/>
        </p:scale>
        <p:origin x="348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arina Jansson" userId="9bdb1206-bd9d-4e70-a590-5c3e45d8c1e2" providerId="ADAL" clId="{9C27C997-5D59-410C-8EE1-433C9C5A393B}"/>
    <pc:docChg chg="undo redo custSel addSld delSld modSld">
      <pc:chgData name="Katarina Jansson" userId="9bdb1206-bd9d-4e70-a590-5c3e45d8c1e2" providerId="ADAL" clId="{9C27C997-5D59-410C-8EE1-433C9C5A393B}" dt="2022-03-21T17:16:31.805" v="1820" actId="27636"/>
      <pc:docMkLst>
        <pc:docMk/>
      </pc:docMkLst>
      <pc:sldChg chg="modSp mod">
        <pc:chgData name="Katarina Jansson" userId="9bdb1206-bd9d-4e70-a590-5c3e45d8c1e2" providerId="ADAL" clId="{9C27C997-5D59-410C-8EE1-433C9C5A393B}" dt="2022-03-21T17:04:21.947" v="1555" actId="27636"/>
        <pc:sldMkLst>
          <pc:docMk/>
          <pc:sldMk cId="82056400" sldId="274"/>
        </pc:sldMkLst>
        <pc:spChg chg="mod">
          <ac:chgData name="Katarina Jansson" userId="9bdb1206-bd9d-4e70-a590-5c3e45d8c1e2" providerId="ADAL" clId="{9C27C997-5D59-410C-8EE1-433C9C5A393B}" dt="2022-03-21T17:04:21.947" v="1555" actId="27636"/>
          <ac:spMkLst>
            <pc:docMk/>
            <pc:sldMk cId="82056400" sldId="274"/>
            <ac:spMk id="3" creationId="{EB1B3E49-B9ED-4C5F-8C0B-45872AD5B2B4}"/>
          </ac:spMkLst>
        </pc:spChg>
      </pc:sldChg>
      <pc:sldChg chg="modSp mod modNotesTx">
        <pc:chgData name="Katarina Jansson" userId="9bdb1206-bd9d-4e70-a590-5c3e45d8c1e2" providerId="ADAL" clId="{9C27C997-5D59-410C-8EE1-433C9C5A393B}" dt="2022-03-21T17:09:08.489" v="1700" actId="20577"/>
        <pc:sldMkLst>
          <pc:docMk/>
          <pc:sldMk cId="1499946252" sldId="276"/>
        </pc:sldMkLst>
        <pc:spChg chg="mod">
          <ac:chgData name="Katarina Jansson" userId="9bdb1206-bd9d-4e70-a590-5c3e45d8c1e2" providerId="ADAL" clId="{9C27C997-5D59-410C-8EE1-433C9C5A393B}" dt="2022-03-21T16:36:31.818" v="887" actId="6549"/>
          <ac:spMkLst>
            <pc:docMk/>
            <pc:sldMk cId="1499946252" sldId="276"/>
            <ac:spMk id="2" creationId="{6229E96B-DF7A-4BDD-80BA-57CE3D268264}"/>
          </ac:spMkLst>
        </pc:spChg>
      </pc:sldChg>
      <pc:sldChg chg="delSp modSp mod modClrScheme chgLayout modNotesTx">
        <pc:chgData name="Katarina Jansson" userId="9bdb1206-bd9d-4e70-a590-5c3e45d8c1e2" providerId="ADAL" clId="{9C27C997-5D59-410C-8EE1-433C9C5A393B}" dt="2022-03-21T17:16:31.805" v="1820" actId="27636"/>
        <pc:sldMkLst>
          <pc:docMk/>
          <pc:sldMk cId="2846599321" sldId="277"/>
        </pc:sldMkLst>
        <pc:spChg chg="mod ord">
          <ac:chgData name="Katarina Jansson" userId="9bdb1206-bd9d-4e70-a590-5c3e45d8c1e2" providerId="ADAL" clId="{9C27C997-5D59-410C-8EE1-433C9C5A393B}" dt="2022-03-21T16:13:32.902" v="239" actId="700"/>
          <ac:spMkLst>
            <pc:docMk/>
            <pc:sldMk cId="2846599321" sldId="277"/>
            <ac:spMk id="2" creationId="{17F225E1-47C4-48E1-AAFD-71376DE29C97}"/>
          </ac:spMkLst>
        </pc:spChg>
        <pc:spChg chg="mod ord">
          <ac:chgData name="Katarina Jansson" userId="9bdb1206-bd9d-4e70-a590-5c3e45d8c1e2" providerId="ADAL" clId="{9C27C997-5D59-410C-8EE1-433C9C5A393B}" dt="2022-03-21T17:16:31.805" v="1820" actId="27636"/>
          <ac:spMkLst>
            <pc:docMk/>
            <pc:sldMk cId="2846599321" sldId="277"/>
            <ac:spMk id="3" creationId="{5824E157-595F-4259-A51B-42FAEABDB991}"/>
          </ac:spMkLst>
        </pc:spChg>
        <pc:spChg chg="mod ord">
          <ac:chgData name="Katarina Jansson" userId="9bdb1206-bd9d-4e70-a590-5c3e45d8c1e2" providerId="ADAL" clId="{9C27C997-5D59-410C-8EE1-433C9C5A393B}" dt="2022-03-21T16:21:35.946" v="424" actId="6549"/>
          <ac:spMkLst>
            <pc:docMk/>
            <pc:sldMk cId="2846599321" sldId="277"/>
            <ac:spMk id="4" creationId="{06AD2090-4BF5-4E5A-87C3-DFE0E4C2F068}"/>
          </ac:spMkLst>
        </pc:spChg>
        <pc:spChg chg="del mod ord">
          <ac:chgData name="Katarina Jansson" userId="9bdb1206-bd9d-4e70-a590-5c3e45d8c1e2" providerId="ADAL" clId="{9C27C997-5D59-410C-8EE1-433C9C5A393B}" dt="2022-03-21T16:13:42.818" v="241" actId="478"/>
          <ac:spMkLst>
            <pc:docMk/>
            <pc:sldMk cId="2846599321" sldId="277"/>
            <ac:spMk id="5" creationId="{2C19B81D-8DA5-4269-AC62-CD05F0CE286C}"/>
          </ac:spMkLst>
        </pc:spChg>
      </pc:sldChg>
      <pc:sldChg chg="modSp mod modNotesTx">
        <pc:chgData name="Katarina Jansson" userId="9bdb1206-bd9d-4e70-a590-5c3e45d8c1e2" providerId="ADAL" clId="{9C27C997-5D59-410C-8EE1-433C9C5A393B}" dt="2022-03-21T17:09:37.460" v="1728" actId="114"/>
        <pc:sldMkLst>
          <pc:docMk/>
          <pc:sldMk cId="2436913968" sldId="278"/>
        </pc:sldMkLst>
        <pc:spChg chg="mod">
          <ac:chgData name="Katarina Jansson" userId="9bdb1206-bd9d-4e70-a590-5c3e45d8c1e2" providerId="ADAL" clId="{9C27C997-5D59-410C-8EE1-433C9C5A393B}" dt="2022-03-21T16:58:37.045" v="1026" actId="20577"/>
          <ac:spMkLst>
            <pc:docMk/>
            <pc:sldMk cId="2436913968" sldId="278"/>
            <ac:spMk id="2" creationId="{54E96919-B81E-4F34-96CC-BCA163A397C2}"/>
          </ac:spMkLst>
        </pc:spChg>
        <pc:spChg chg="mod">
          <ac:chgData name="Katarina Jansson" userId="9bdb1206-bd9d-4e70-a590-5c3e45d8c1e2" providerId="ADAL" clId="{9C27C997-5D59-410C-8EE1-433C9C5A393B}" dt="2022-03-21T17:09:37.460" v="1728" actId="114"/>
          <ac:spMkLst>
            <pc:docMk/>
            <pc:sldMk cId="2436913968" sldId="278"/>
            <ac:spMk id="3" creationId="{F5906811-E24B-4E07-B7A3-484A60394CB3}"/>
          </ac:spMkLst>
        </pc:spChg>
      </pc:sldChg>
      <pc:sldChg chg="addSp modSp mod modClrScheme chgLayout">
        <pc:chgData name="Katarina Jansson" userId="9bdb1206-bd9d-4e70-a590-5c3e45d8c1e2" providerId="ADAL" clId="{9C27C997-5D59-410C-8EE1-433C9C5A393B}" dt="2022-03-21T16:24:10.269" v="426" actId="1076"/>
        <pc:sldMkLst>
          <pc:docMk/>
          <pc:sldMk cId="300203182" sldId="279"/>
        </pc:sldMkLst>
        <pc:spChg chg="mod ord">
          <ac:chgData name="Katarina Jansson" userId="9bdb1206-bd9d-4e70-a590-5c3e45d8c1e2" providerId="ADAL" clId="{9C27C997-5D59-410C-8EE1-433C9C5A393B}" dt="2022-03-21T16:22:24.448" v="425" actId="700"/>
          <ac:spMkLst>
            <pc:docMk/>
            <pc:sldMk cId="300203182" sldId="279"/>
            <ac:spMk id="2" creationId="{59FA7B5E-96A8-4683-A4FC-726188CFB47B}"/>
          </ac:spMkLst>
        </pc:spChg>
        <pc:spChg chg="mod ord">
          <ac:chgData name="Katarina Jansson" userId="9bdb1206-bd9d-4e70-a590-5c3e45d8c1e2" providerId="ADAL" clId="{9C27C997-5D59-410C-8EE1-433C9C5A393B}" dt="2022-03-21T16:22:24.448" v="425" actId="700"/>
          <ac:spMkLst>
            <pc:docMk/>
            <pc:sldMk cId="300203182" sldId="279"/>
            <ac:spMk id="3" creationId="{7AF361FB-F616-43A1-A4CC-06BF48443C1E}"/>
          </ac:spMkLst>
        </pc:spChg>
        <pc:spChg chg="add mod ord">
          <ac:chgData name="Katarina Jansson" userId="9bdb1206-bd9d-4e70-a590-5c3e45d8c1e2" providerId="ADAL" clId="{9C27C997-5D59-410C-8EE1-433C9C5A393B}" dt="2022-03-21T16:24:10.269" v="426" actId="1076"/>
          <ac:spMkLst>
            <pc:docMk/>
            <pc:sldMk cId="300203182" sldId="279"/>
            <ac:spMk id="4" creationId="{4E00CDF4-3440-4979-A91A-7AA2B0E24CE4}"/>
          </ac:spMkLst>
        </pc:spChg>
      </pc:sldChg>
      <pc:sldChg chg="del">
        <pc:chgData name="Katarina Jansson" userId="9bdb1206-bd9d-4e70-a590-5c3e45d8c1e2" providerId="ADAL" clId="{9C27C997-5D59-410C-8EE1-433C9C5A393B}" dt="2022-03-21T16:10:58.710" v="54" actId="47"/>
        <pc:sldMkLst>
          <pc:docMk/>
          <pc:sldMk cId="463742240" sldId="280"/>
        </pc:sldMkLst>
      </pc:sldChg>
      <pc:sldChg chg="addSp delSp modSp new mod chgLayout">
        <pc:chgData name="Katarina Jansson" userId="9bdb1206-bd9d-4e70-a590-5c3e45d8c1e2" providerId="ADAL" clId="{9C27C997-5D59-410C-8EE1-433C9C5A393B}" dt="2022-03-21T16:35:16.617" v="882" actId="20577"/>
        <pc:sldMkLst>
          <pc:docMk/>
          <pc:sldMk cId="1233748722" sldId="280"/>
        </pc:sldMkLst>
        <pc:spChg chg="del">
          <ac:chgData name="Katarina Jansson" userId="9bdb1206-bd9d-4e70-a590-5c3e45d8c1e2" providerId="ADAL" clId="{9C27C997-5D59-410C-8EE1-433C9C5A393B}" dt="2022-03-21T16:26:56.451" v="430" actId="700"/>
          <ac:spMkLst>
            <pc:docMk/>
            <pc:sldMk cId="1233748722" sldId="280"/>
            <ac:spMk id="2" creationId="{EF042F9D-4847-4B9A-AA34-B2908C95A47C}"/>
          </ac:spMkLst>
        </pc:spChg>
        <pc:spChg chg="del">
          <ac:chgData name="Katarina Jansson" userId="9bdb1206-bd9d-4e70-a590-5c3e45d8c1e2" providerId="ADAL" clId="{9C27C997-5D59-410C-8EE1-433C9C5A393B}" dt="2022-03-21T16:26:56.451" v="430" actId="700"/>
          <ac:spMkLst>
            <pc:docMk/>
            <pc:sldMk cId="1233748722" sldId="280"/>
            <ac:spMk id="3" creationId="{9F79D405-42DE-4510-BB0C-17E81C60239A}"/>
          </ac:spMkLst>
        </pc:spChg>
        <pc:spChg chg="del">
          <ac:chgData name="Katarina Jansson" userId="9bdb1206-bd9d-4e70-a590-5c3e45d8c1e2" providerId="ADAL" clId="{9C27C997-5D59-410C-8EE1-433C9C5A393B}" dt="2022-03-21T16:26:56.451" v="430" actId="700"/>
          <ac:spMkLst>
            <pc:docMk/>
            <pc:sldMk cId="1233748722" sldId="280"/>
            <ac:spMk id="4" creationId="{FD4422FF-30CC-4BAE-9D62-1E513CBD06B4}"/>
          </ac:spMkLst>
        </pc:spChg>
        <pc:spChg chg="add mod ord">
          <ac:chgData name="Katarina Jansson" userId="9bdb1206-bd9d-4e70-a590-5c3e45d8c1e2" providerId="ADAL" clId="{9C27C997-5D59-410C-8EE1-433C9C5A393B}" dt="2022-03-21T16:27:13.285" v="442" actId="5793"/>
          <ac:spMkLst>
            <pc:docMk/>
            <pc:sldMk cId="1233748722" sldId="280"/>
            <ac:spMk id="5" creationId="{19BAEF8A-3F86-4871-A2BB-E73AF37FD9F2}"/>
          </ac:spMkLst>
        </pc:spChg>
        <pc:spChg chg="add mod ord">
          <ac:chgData name="Katarina Jansson" userId="9bdb1206-bd9d-4e70-a590-5c3e45d8c1e2" providerId="ADAL" clId="{9C27C997-5D59-410C-8EE1-433C9C5A393B}" dt="2022-03-21T16:31:42.447" v="587" actId="20577"/>
          <ac:spMkLst>
            <pc:docMk/>
            <pc:sldMk cId="1233748722" sldId="280"/>
            <ac:spMk id="6" creationId="{F337494A-E307-404E-9899-68EF051E1BA1}"/>
          </ac:spMkLst>
        </pc:spChg>
        <pc:spChg chg="add mod ord">
          <ac:chgData name="Katarina Jansson" userId="9bdb1206-bd9d-4e70-a590-5c3e45d8c1e2" providerId="ADAL" clId="{9C27C997-5D59-410C-8EE1-433C9C5A393B}" dt="2022-03-21T16:35:16.617" v="882" actId="20577"/>
          <ac:spMkLst>
            <pc:docMk/>
            <pc:sldMk cId="1233748722" sldId="280"/>
            <ac:spMk id="7" creationId="{5840D115-B619-42D2-BF73-1F9CFB8DD447}"/>
          </ac:spMkLst>
        </pc:spChg>
      </pc:sldChg>
    </pc:docChg>
  </pc:docChgLst>
  <pc:docChgLst>
    <pc:chgData name="Katarina Jansson" userId="9bdb1206-bd9d-4e70-a590-5c3e45d8c1e2" providerId="ADAL" clId="{C1B95094-11F1-429E-97E8-92B07982EB41}"/>
    <pc:docChg chg="undo custSel addSld modSld">
      <pc:chgData name="Katarina Jansson" userId="9bdb1206-bd9d-4e70-a590-5c3e45d8c1e2" providerId="ADAL" clId="{C1B95094-11F1-429E-97E8-92B07982EB41}" dt="2022-03-23T18:35:52.441" v="230" actId="14100"/>
      <pc:docMkLst>
        <pc:docMk/>
      </pc:docMkLst>
      <pc:sldChg chg="addSp delSp modSp mod">
        <pc:chgData name="Katarina Jansson" userId="9bdb1206-bd9d-4e70-a590-5c3e45d8c1e2" providerId="ADAL" clId="{C1B95094-11F1-429E-97E8-92B07982EB41}" dt="2022-03-23T18:35:52.441" v="230" actId="14100"/>
        <pc:sldMkLst>
          <pc:docMk/>
          <pc:sldMk cId="2846599321" sldId="277"/>
        </pc:sldMkLst>
        <pc:spChg chg="mod">
          <ac:chgData name="Katarina Jansson" userId="9bdb1206-bd9d-4e70-a590-5c3e45d8c1e2" providerId="ADAL" clId="{C1B95094-11F1-429E-97E8-92B07982EB41}" dt="2022-03-23T18:35:52.441" v="230" actId="14100"/>
          <ac:spMkLst>
            <pc:docMk/>
            <pc:sldMk cId="2846599321" sldId="277"/>
            <ac:spMk id="3" creationId="{5824E157-595F-4259-A51B-42FAEABDB991}"/>
          </ac:spMkLst>
        </pc:spChg>
        <pc:spChg chg="del mod">
          <ac:chgData name="Katarina Jansson" userId="9bdb1206-bd9d-4e70-a590-5c3e45d8c1e2" providerId="ADAL" clId="{C1B95094-11F1-429E-97E8-92B07982EB41}" dt="2022-03-23T18:26:24.020" v="6" actId="478"/>
          <ac:spMkLst>
            <pc:docMk/>
            <pc:sldMk cId="2846599321" sldId="277"/>
            <ac:spMk id="4" creationId="{06AD2090-4BF5-4E5A-87C3-DFE0E4C2F068}"/>
          </ac:spMkLst>
        </pc:spChg>
        <pc:spChg chg="add del mod">
          <ac:chgData name="Katarina Jansson" userId="9bdb1206-bd9d-4e70-a590-5c3e45d8c1e2" providerId="ADAL" clId="{C1B95094-11F1-429E-97E8-92B07982EB41}" dt="2022-03-23T18:26:33.088" v="8" actId="478"/>
          <ac:spMkLst>
            <pc:docMk/>
            <pc:sldMk cId="2846599321" sldId="277"/>
            <ac:spMk id="6" creationId="{175BB598-ED48-4820-A03C-302E2B328DD0}"/>
          </ac:spMkLst>
        </pc:spChg>
      </pc:sldChg>
      <pc:sldChg chg="addSp delSp modSp mod">
        <pc:chgData name="Katarina Jansson" userId="9bdb1206-bd9d-4e70-a590-5c3e45d8c1e2" providerId="ADAL" clId="{C1B95094-11F1-429E-97E8-92B07982EB41}" dt="2022-03-23T18:33:06.493" v="204" actId="255"/>
        <pc:sldMkLst>
          <pc:docMk/>
          <pc:sldMk cId="1233748722" sldId="280"/>
        </pc:sldMkLst>
        <pc:spChg chg="add del mod">
          <ac:chgData name="Katarina Jansson" userId="9bdb1206-bd9d-4e70-a590-5c3e45d8c1e2" providerId="ADAL" clId="{C1B95094-11F1-429E-97E8-92B07982EB41}" dt="2022-03-23T18:31:16.250" v="180" actId="478"/>
          <ac:spMkLst>
            <pc:docMk/>
            <pc:sldMk cId="1233748722" sldId="280"/>
            <ac:spMk id="4" creationId="{5C8F4433-9851-4787-AE0B-AC7E6DAFEECF}"/>
          </ac:spMkLst>
        </pc:spChg>
        <pc:spChg chg="mod">
          <ac:chgData name="Katarina Jansson" userId="9bdb1206-bd9d-4e70-a590-5c3e45d8c1e2" providerId="ADAL" clId="{C1B95094-11F1-429E-97E8-92B07982EB41}" dt="2022-03-23T18:33:06.493" v="204" actId="255"/>
          <ac:spMkLst>
            <pc:docMk/>
            <pc:sldMk cId="1233748722" sldId="280"/>
            <ac:spMk id="5" creationId="{19BAEF8A-3F86-4871-A2BB-E73AF37FD9F2}"/>
          </ac:spMkLst>
        </pc:spChg>
        <pc:spChg chg="mod">
          <ac:chgData name="Katarina Jansson" userId="9bdb1206-bd9d-4e70-a590-5c3e45d8c1e2" providerId="ADAL" clId="{C1B95094-11F1-429E-97E8-92B07982EB41}" dt="2022-03-23T18:31:05.796" v="177" actId="1076"/>
          <ac:spMkLst>
            <pc:docMk/>
            <pc:sldMk cId="1233748722" sldId="280"/>
            <ac:spMk id="6" creationId="{F337494A-E307-404E-9899-68EF051E1BA1}"/>
          </ac:spMkLst>
        </pc:spChg>
        <pc:spChg chg="del mod">
          <ac:chgData name="Katarina Jansson" userId="9bdb1206-bd9d-4e70-a590-5c3e45d8c1e2" providerId="ADAL" clId="{C1B95094-11F1-429E-97E8-92B07982EB41}" dt="2022-03-23T18:31:13.231" v="179" actId="478"/>
          <ac:spMkLst>
            <pc:docMk/>
            <pc:sldMk cId="1233748722" sldId="280"/>
            <ac:spMk id="7" creationId="{5840D115-B619-42D2-BF73-1F9CFB8DD447}"/>
          </ac:spMkLst>
        </pc:spChg>
        <pc:spChg chg="add del">
          <ac:chgData name="Katarina Jansson" userId="9bdb1206-bd9d-4e70-a590-5c3e45d8c1e2" providerId="ADAL" clId="{C1B95094-11F1-429E-97E8-92B07982EB41}" dt="2022-03-23T18:18:19.950" v="1" actId="478"/>
          <ac:spMkLst>
            <pc:docMk/>
            <pc:sldMk cId="1233748722" sldId="280"/>
            <ac:spMk id="8" creationId="{ACD15D38-D80C-497D-B7CA-F1F427E4106D}"/>
          </ac:spMkLst>
        </pc:spChg>
        <pc:spChg chg="add del mod">
          <ac:chgData name="Katarina Jansson" userId="9bdb1206-bd9d-4e70-a590-5c3e45d8c1e2" providerId="ADAL" clId="{C1B95094-11F1-429E-97E8-92B07982EB41}" dt="2022-03-23T18:29:45.175" v="136" actId="478"/>
          <ac:spMkLst>
            <pc:docMk/>
            <pc:sldMk cId="1233748722" sldId="280"/>
            <ac:spMk id="9" creationId="{27B2783C-93C1-4852-AF43-0C78BDBCC062}"/>
          </ac:spMkLst>
        </pc:spChg>
        <pc:spChg chg="add mod">
          <ac:chgData name="Katarina Jansson" userId="9bdb1206-bd9d-4e70-a590-5c3e45d8c1e2" providerId="ADAL" clId="{C1B95094-11F1-429E-97E8-92B07982EB41}" dt="2022-03-23T18:32:20.758" v="186" actId="1076"/>
          <ac:spMkLst>
            <pc:docMk/>
            <pc:sldMk cId="1233748722" sldId="280"/>
            <ac:spMk id="10" creationId="{F06C5C21-84C3-4231-ADFA-4BE309DC832B}"/>
          </ac:spMkLst>
        </pc:spChg>
        <pc:spChg chg="add mod">
          <ac:chgData name="Katarina Jansson" userId="9bdb1206-bd9d-4e70-a590-5c3e45d8c1e2" providerId="ADAL" clId="{C1B95094-11F1-429E-97E8-92B07982EB41}" dt="2022-03-23T18:32:01.849" v="185" actId="1076"/>
          <ac:spMkLst>
            <pc:docMk/>
            <pc:sldMk cId="1233748722" sldId="280"/>
            <ac:spMk id="11" creationId="{A4691C2F-346F-4AC5-825C-BB3A38C12CDC}"/>
          </ac:spMkLst>
        </pc:spChg>
        <pc:spChg chg="add mod">
          <ac:chgData name="Katarina Jansson" userId="9bdb1206-bd9d-4e70-a590-5c3e45d8c1e2" providerId="ADAL" clId="{C1B95094-11F1-429E-97E8-92B07982EB41}" dt="2022-03-23T18:31:48.919" v="184" actId="1076"/>
          <ac:spMkLst>
            <pc:docMk/>
            <pc:sldMk cId="1233748722" sldId="280"/>
            <ac:spMk id="12" creationId="{6B82435D-1D3F-49E8-A100-6ADEDE2D5C0F}"/>
          </ac:spMkLst>
        </pc:spChg>
      </pc:sldChg>
      <pc:sldChg chg="modSp new mod">
        <pc:chgData name="Katarina Jansson" userId="9bdb1206-bd9d-4e70-a590-5c3e45d8c1e2" providerId="ADAL" clId="{C1B95094-11F1-429E-97E8-92B07982EB41}" dt="2022-03-23T18:28:53.238" v="132" actId="1076"/>
        <pc:sldMkLst>
          <pc:docMk/>
          <pc:sldMk cId="2843309321" sldId="281"/>
        </pc:sldMkLst>
        <pc:spChg chg="mod">
          <ac:chgData name="Katarina Jansson" userId="9bdb1206-bd9d-4e70-a590-5c3e45d8c1e2" providerId="ADAL" clId="{C1B95094-11F1-429E-97E8-92B07982EB41}" dt="2022-03-23T18:27:11.164" v="22" actId="5793"/>
          <ac:spMkLst>
            <pc:docMk/>
            <pc:sldMk cId="2843309321" sldId="281"/>
            <ac:spMk id="2" creationId="{25071DBA-4DCC-44C1-BAEA-4C6BD98FA4F6}"/>
          </ac:spMkLst>
        </pc:spChg>
        <pc:spChg chg="mod">
          <ac:chgData name="Katarina Jansson" userId="9bdb1206-bd9d-4e70-a590-5c3e45d8c1e2" providerId="ADAL" clId="{C1B95094-11F1-429E-97E8-92B07982EB41}" dt="2022-03-23T18:28:22.754" v="128" actId="1076"/>
          <ac:spMkLst>
            <pc:docMk/>
            <pc:sldMk cId="2843309321" sldId="281"/>
            <ac:spMk id="3" creationId="{D7EFF094-4135-4B7D-84FA-E3C092516F16}"/>
          </ac:spMkLst>
        </pc:spChg>
        <pc:spChg chg="mod">
          <ac:chgData name="Katarina Jansson" userId="9bdb1206-bd9d-4e70-a590-5c3e45d8c1e2" providerId="ADAL" clId="{C1B95094-11F1-429E-97E8-92B07982EB41}" dt="2022-03-23T18:28:43.418" v="131" actId="1076"/>
          <ac:spMkLst>
            <pc:docMk/>
            <pc:sldMk cId="2843309321" sldId="281"/>
            <ac:spMk id="4" creationId="{01800883-0914-4DB0-89BB-951A8A618672}"/>
          </ac:spMkLst>
        </pc:spChg>
        <pc:spChg chg="mod">
          <ac:chgData name="Katarina Jansson" userId="9bdb1206-bd9d-4e70-a590-5c3e45d8c1e2" providerId="ADAL" clId="{C1B95094-11F1-429E-97E8-92B07982EB41}" dt="2022-03-23T18:28:53.238" v="132" actId="1076"/>
          <ac:spMkLst>
            <pc:docMk/>
            <pc:sldMk cId="2843309321" sldId="281"/>
            <ac:spMk id="5" creationId="{E8FDB275-2B9E-469F-9973-7498E2B52F49}"/>
          </ac:spMkLst>
        </pc:spChg>
      </pc:sldChg>
      <pc:sldChg chg="addSp delSp modSp new mod">
        <pc:chgData name="Katarina Jansson" userId="9bdb1206-bd9d-4e70-a590-5c3e45d8c1e2" providerId="ADAL" clId="{C1B95094-11F1-429E-97E8-92B07982EB41}" dt="2022-03-23T18:33:21.356" v="206" actId="20577"/>
        <pc:sldMkLst>
          <pc:docMk/>
          <pc:sldMk cId="1105831567" sldId="282"/>
        </pc:sldMkLst>
        <pc:spChg chg="del mod">
          <ac:chgData name="Katarina Jansson" userId="9bdb1206-bd9d-4e70-a590-5c3e45d8c1e2" providerId="ADAL" clId="{C1B95094-11F1-429E-97E8-92B07982EB41}" dt="2022-03-23T18:30:20.943" v="141" actId="478"/>
          <ac:spMkLst>
            <pc:docMk/>
            <pc:sldMk cId="1105831567" sldId="282"/>
            <ac:spMk id="2" creationId="{866EBE81-6970-4F47-AE12-78D494FEFE9F}"/>
          </ac:spMkLst>
        </pc:spChg>
        <pc:spChg chg="mod">
          <ac:chgData name="Katarina Jansson" userId="9bdb1206-bd9d-4e70-a590-5c3e45d8c1e2" providerId="ADAL" clId="{C1B95094-11F1-429E-97E8-92B07982EB41}" dt="2022-03-23T18:32:36.640" v="202" actId="20577"/>
          <ac:spMkLst>
            <pc:docMk/>
            <pc:sldMk cId="1105831567" sldId="282"/>
            <ac:spMk id="3" creationId="{2BB7FBAD-A3BA-48A9-BCE1-E161BA91B2EF}"/>
          </ac:spMkLst>
        </pc:spChg>
        <pc:spChg chg="add mod">
          <ac:chgData name="Katarina Jansson" userId="9bdb1206-bd9d-4e70-a590-5c3e45d8c1e2" providerId="ADAL" clId="{C1B95094-11F1-429E-97E8-92B07982EB41}" dt="2022-03-23T18:33:21.356" v="206" actId="20577"/>
          <ac:spMkLst>
            <pc:docMk/>
            <pc:sldMk cId="1105831567" sldId="282"/>
            <ac:spMk id="4" creationId="{119762C1-2B96-41C1-B0EF-F4F4E3FA8822}"/>
          </ac:spMkLst>
        </pc:spChg>
      </pc:sldChg>
      <pc:sldChg chg="modSp add mod">
        <pc:chgData name="Katarina Jansson" userId="9bdb1206-bd9d-4e70-a590-5c3e45d8c1e2" providerId="ADAL" clId="{C1B95094-11F1-429E-97E8-92B07982EB41}" dt="2022-03-23T18:34:22.482" v="229" actId="20577"/>
        <pc:sldMkLst>
          <pc:docMk/>
          <pc:sldMk cId="748629836" sldId="283"/>
        </pc:sldMkLst>
        <pc:spChg chg="mod">
          <ac:chgData name="Katarina Jansson" userId="9bdb1206-bd9d-4e70-a590-5c3e45d8c1e2" providerId="ADAL" clId="{C1B95094-11F1-429E-97E8-92B07982EB41}" dt="2022-03-23T18:34:22.482" v="229" actId="20577"/>
          <ac:spMkLst>
            <pc:docMk/>
            <pc:sldMk cId="748629836" sldId="283"/>
            <ac:spMk id="2" creationId="{25071DBA-4DCC-44C1-BAEA-4C6BD98FA4F6}"/>
          </ac:spMkLst>
        </pc:spChg>
      </pc:sldChg>
    </pc:docChg>
  </pc:docChgLst>
  <pc:docChgLst>
    <pc:chgData name="Katarina Jansson" userId="S::katarina.jansson@vision.se::9bdb1206-bd9d-4e70-a590-5c3e45d8c1e2" providerId="AD" clId="Web-{C40FCCBF-4EFA-4882-A3B7-FFE50E24DC4B}"/>
    <pc:docChg chg="modSld">
      <pc:chgData name="Katarina Jansson" userId="S::katarina.jansson@vision.se::9bdb1206-bd9d-4e70-a590-5c3e45d8c1e2" providerId="AD" clId="Web-{C40FCCBF-4EFA-4882-A3B7-FFE50E24DC4B}" dt="2022-03-25T15:03:45.915" v="8" actId="20577"/>
      <pc:docMkLst>
        <pc:docMk/>
      </pc:docMkLst>
      <pc:sldChg chg="modSp">
        <pc:chgData name="Katarina Jansson" userId="S::katarina.jansson@vision.se::9bdb1206-bd9d-4e70-a590-5c3e45d8c1e2" providerId="AD" clId="Web-{C40FCCBF-4EFA-4882-A3B7-FFE50E24DC4B}" dt="2022-03-25T15:03:45.915" v="8" actId="20577"/>
        <pc:sldMkLst>
          <pc:docMk/>
          <pc:sldMk cId="2846599321" sldId="277"/>
        </pc:sldMkLst>
        <pc:spChg chg="mod">
          <ac:chgData name="Katarina Jansson" userId="S::katarina.jansson@vision.se::9bdb1206-bd9d-4e70-a590-5c3e45d8c1e2" providerId="AD" clId="Web-{C40FCCBF-4EFA-4882-A3B7-FFE50E24DC4B}" dt="2022-03-25T15:03:45.915" v="8" actId="20577"/>
          <ac:spMkLst>
            <pc:docMk/>
            <pc:sldMk cId="2846599321" sldId="277"/>
            <ac:spMk id="3" creationId="{5824E157-595F-4259-A51B-42FAEABDB991}"/>
          </ac:spMkLst>
        </pc:spChg>
      </pc:sldChg>
    </pc:docChg>
  </pc:docChgLst>
  <pc:docChgLst>
    <pc:chgData name="Katarina Jansson" userId="S::katarina.jansson@vision.se::9bdb1206-bd9d-4e70-a590-5c3e45d8c1e2" providerId="AD" clId="Web-{0FCD9A88-405A-22D9-0737-C904F555B8A2}"/>
    <pc:docChg chg="modSld">
      <pc:chgData name="Katarina Jansson" userId="S::katarina.jansson@vision.se::9bdb1206-bd9d-4e70-a590-5c3e45d8c1e2" providerId="AD" clId="Web-{0FCD9A88-405A-22D9-0737-C904F555B8A2}" dt="2022-03-24T11:00:13.314" v="139"/>
      <pc:docMkLst>
        <pc:docMk/>
      </pc:docMkLst>
      <pc:sldChg chg="modSp modNotes">
        <pc:chgData name="Katarina Jansson" userId="S::katarina.jansson@vision.se::9bdb1206-bd9d-4e70-a590-5c3e45d8c1e2" providerId="AD" clId="Web-{0FCD9A88-405A-22D9-0737-C904F555B8A2}" dt="2022-03-24T10:58:34.246" v="98"/>
        <pc:sldMkLst>
          <pc:docMk/>
          <pc:sldMk cId="2846599321" sldId="277"/>
        </pc:sldMkLst>
        <pc:spChg chg="mod">
          <ac:chgData name="Katarina Jansson" userId="S::katarina.jansson@vision.se::9bdb1206-bd9d-4e70-a590-5c3e45d8c1e2" providerId="AD" clId="Web-{0FCD9A88-405A-22D9-0737-C904F555B8A2}" dt="2022-03-24T10:58:04.275" v="82" actId="20577"/>
          <ac:spMkLst>
            <pc:docMk/>
            <pc:sldMk cId="2846599321" sldId="277"/>
            <ac:spMk id="3" creationId="{5824E157-595F-4259-A51B-42FAEABDB991}"/>
          </ac:spMkLst>
        </pc:spChg>
      </pc:sldChg>
      <pc:sldChg chg="modSp modNotes">
        <pc:chgData name="Katarina Jansson" userId="S::katarina.jansson@vision.se::9bdb1206-bd9d-4e70-a590-5c3e45d8c1e2" providerId="AD" clId="Web-{0FCD9A88-405A-22D9-0737-C904F555B8A2}" dt="2022-03-24T11:00:13.314" v="139"/>
        <pc:sldMkLst>
          <pc:docMk/>
          <pc:sldMk cId="1105831567" sldId="282"/>
        </pc:sldMkLst>
        <pc:spChg chg="mod">
          <ac:chgData name="Katarina Jansson" userId="S::katarina.jansson@vision.se::9bdb1206-bd9d-4e70-a590-5c3e45d8c1e2" providerId="AD" clId="Web-{0FCD9A88-405A-22D9-0737-C904F555B8A2}" dt="2022-03-24T10:59:15.045" v="99" actId="20577"/>
          <ac:spMkLst>
            <pc:docMk/>
            <pc:sldMk cId="1105831567" sldId="282"/>
            <ac:spMk id="3" creationId="{2BB7FBAD-A3BA-48A9-BCE1-E161BA91B2EF}"/>
          </ac:spMkLst>
        </pc:spChg>
      </pc:sldChg>
      <pc:sldChg chg="modSp">
        <pc:chgData name="Katarina Jansson" userId="S::katarina.jansson@vision.se::9bdb1206-bd9d-4e70-a590-5c3e45d8c1e2" providerId="AD" clId="Web-{0FCD9A88-405A-22D9-0737-C904F555B8A2}" dt="2022-03-24T10:59:26.077" v="100" actId="20577"/>
        <pc:sldMkLst>
          <pc:docMk/>
          <pc:sldMk cId="748629836" sldId="283"/>
        </pc:sldMkLst>
        <pc:spChg chg="mod">
          <ac:chgData name="Katarina Jansson" userId="S::katarina.jansson@vision.se::9bdb1206-bd9d-4e70-a590-5c3e45d8c1e2" providerId="AD" clId="Web-{0FCD9A88-405A-22D9-0737-C904F555B8A2}" dt="2022-03-24T10:59:26.077" v="100" actId="20577"/>
          <ac:spMkLst>
            <pc:docMk/>
            <pc:sldMk cId="748629836" sldId="283"/>
            <ac:spMk id="2" creationId="{25071DBA-4DCC-44C1-BAEA-4C6BD98FA4F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EA2C0C5-EA85-49EA-B7E7-BECA62FE0754}" type="datetimeFigureOut">
              <a:rPr lang="sv-SE" smtClean="0"/>
              <a:t>2022-03-25</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68618F-BFFF-4A7D-B261-CA6F9714A65F}" type="slidenum">
              <a:rPr lang="sv-SE" smtClean="0"/>
              <a:t>‹#›</a:t>
            </a:fld>
            <a:endParaRPr lang="sv-SE"/>
          </a:p>
        </p:txBody>
      </p:sp>
    </p:spTree>
    <p:extLst>
      <p:ext uri="{BB962C8B-B14F-4D97-AF65-F5344CB8AC3E}">
        <p14:creationId xmlns:p14="http://schemas.microsoft.com/office/powerpoint/2010/main" val="2570379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92141-416E-49B0-82D1-A68B9C506992}" type="datetimeFigureOut">
              <a:rPr lang="sv-SE" smtClean="0"/>
              <a:t>2022-03-25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863A3-F6DA-432C-A68C-0B1EB56ED58E}" type="slidenum">
              <a:rPr lang="sv-SE" smtClean="0"/>
              <a:t>‹#›</a:t>
            </a:fld>
            <a:endParaRPr lang="sv-SE"/>
          </a:p>
        </p:txBody>
      </p:sp>
    </p:spTree>
    <p:extLst>
      <p:ext uri="{BB962C8B-B14F-4D97-AF65-F5344CB8AC3E}">
        <p14:creationId xmlns:p14="http://schemas.microsoft.com/office/powerpoint/2010/main" val="506493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Hälsa välkomna och förklara varför ni bjudit in till mötet. </a:t>
            </a:r>
          </a:p>
        </p:txBody>
      </p:sp>
      <p:sp>
        <p:nvSpPr>
          <p:cNvPr id="4" name="Platshållare för bildnummer 3"/>
          <p:cNvSpPr>
            <a:spLocks noGrp="1"/>
          </p:cNvSpPr>
          <p:nvPr>
            <p:ph type="sldNum" sz="quarter" idx="5"/>
          </p:nvPr>
        </p:nvSpPr>
        <p:spPr/>
        <p:txBody>
          <a:bodyPr/>
          <a:lstStyle/>
          <a:p>
            <a:fld id="{D0B863A3-F6DA-432C-A68C-0B1EB56ED58E}" type="slidenum">
              <a:rPr lang="sv-SE" smtClean="0"/>
              <a:t>1</a:t>
            </a:fld>
            <a:endParaRPr lang="sv-SE"/>
          </a:p>
        </p:txBody>
      </p:sp>
    </p:spTree>
    <p:extLst>
      <p:ext uri="{BB962C8B-B14F-4D97-AF65-F5344CB8AC3E}">
        <p14:creationId xmlns:p14="http://schemas.microsoft.com/office/powerpoint/2010/main" val="928781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2</a:t>
            </a:fld>
            <a:endParaRPr lang="sv-SE"/>
          </a:p>
        </p:txBody>
      </p:sp>
    </p:spTree>
    <p:extLst>
      <p:ext uri="{BB962C8B-B14F-4D97-AF65-F5344CB8AC3E}">
        <p14:creationId xmlns:p14="http://schemas.microsoft.com/office/powerpoint/2010/main" val="807237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defRPr/>
            </a:pPr>
            <a:r>
              <a:rPr lang="sv-SE" dirty="0"/>
              <a:t>Detta är förslag på frågor – ni vet bäst vad som är mest relevant för just er arbetsplats. Vilka är de största utmaningarna för er? Vad ligger bakom och finns förslag på lösningar? Diskutera tillsammans! Skriv in svaren direkt i en ny sida i PPT, här i anteckningar eller spar separat. Sammanställ sedan och boka in ett möte med arbetsgivaren/cheferna. </a:t>
            </a:r>
          </a:p>
          <a:p>
            <a:endParaRPr lang="sv-SE" dirty="0"/>
          </a:p>
        </p:txBody>
      </p:sp>
      <p:sp>
        <p:nvSpPr>
          <p:cNvPr id="4" name="Platshållare för bildnummer 3"/>
          <p:cNvSpPr>
            <a:spLocks noGrp="1"/>
          </p:cNvSpPr>
          <p:nvPr>
            <p:ph type="sldNum" sz="quarter" idx="5"/>
          </p:nvPr>
        </p:nvSpPr>
        <p:spPr/>
        <p:txBody>
          <a:bodyPr/>
          <a:lstStyle/>
          <a:p>
            <a:fld id="{D0B863A3-F6DA-432C-A68C-0B1EB56ED58E}" type="slidenum">
              <a:rPr lang="sv-SE" smtClean="0"/>
              <a:t>4</a:t>
            </a:fld>
            <a:endParaRPr lang="sv-SE"/>
          </a:p>
        </p:txBody>
      </p:sp>
    </p:spTree>
    <p:extLst>
      <p:ext uri="{BB962C8B-B14F-4D97-AF65-F5344CB8AC3E}">
        <p14:creationId xmlns:p14="http://schemas.microsoft.com/office/powerpoint/2010/main" val="36287678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dirty="0" err="1">
                <a:latin typeface="Calibri"/>
                <a:ea typeface="Calibri"/>
                <a:cs typeface="Calibri"/>
              </a:rPr>
              <a:t>Skriv</a:t>
            </a:r>
            <a:r>
              <a:rPr lang="en-US" dirty="0">
                <a:latin typeface="Calibri"/>
                <a:ea typeface="Calibri"/>
                <a:cs typeface="Calibri"/>
              </a:rPr>
              <a:t> in </a:t>
            </a:r>
            <a:r>
              <a:rPr lang="en-US" dirty="0" err="1">
                <a:latin typeface="Calibri"/>
                <a:ea typeface="Calibri"/>
                <a:cs typeface="Calibri"/>
              </a:rPr>
              <a:t>svaren</a:t>
            </a:r>
            <a:r>
              <a:rPr lang="en-US" dirty="0">
                <a:latin typeface="Calibri"/>
                <a:ea typeface="Calibri"/>
                <a:cs typeface="Calibri"/>
              </a:rPr>
              <a:t> </a:t>
            </a:r>
            <a:r>
              <a:rPr lang="en-US" dirty="0" err="1">
                <a:latin typeface="Calibri"/>
                <a:ea typeface="Calibri"/>
                <a:cs typeface="Calibri"/>
              </a:rPr>
              <a:t>direkt</a:t>
            </a:r>
            <a:r>
              <a:rPr lang="en-US" dirty="0">
                <a:latin typeface="Calibri"/>
                <a:ea typeface="Calibri"/>
                <a:cs typeface="Calibri"/>
              </a:rPr>
              <a:t> I </a:t>
            </a:r>
            <a:r>
              <a:rPr lang="en-US" dirty="0" err="1">
                <a:latin typeface="Calibri"/>
                <a:ea typeface="Calibri"/>
                <a:cs typeface="Calibri"/>
              </a:rPr>
              <a:t>PPT:n</a:t>
            </a:r>
            <a:r>
              <a:rPr lang="en-US" dirty="0">
                <a:latin typeface="Calibri"/>
                <a:ea typeface="Calibri"/>
                <a:cs typeface="Calibri"/>
              </a:rPr>
              <a:t>, </a:t>
            </a:r>
            <a:r>
              <a:rPr lang="en-US" dirty="0" err="1">
                <a:latin typeface="Calibri"/>
                <a:ea typeface="Calibri"/>
                <a:cs typeface="Calibri"/>
              </a:rPr>
              <a:t>i</a:t>
            </a:r>
            <a:r>
              <a:rPr lang="en-US" dirty="0">
                <a:latin typeface="Calibri"/>
                <a:ea typeface="Calibri"/>
                <a:cs typeface="Calibri"/>
              </a:rPr>
              <a:t> </a:t>
            </a:r>
            <a:r>
              <a:rPr lang="en-US" dirty="0" err="1">
                <a:latin typeface="Calibri"/>
                <a:ea typeface="Calibri"/>
                <a:cs typeface="Calibri"/>
              </a:rPr>
              <a:t>anteckningar</a:t>
            </a:r>
            <a:r>
              <a:rPr lang="en-US" dirty="0">
                <a:latin typeface="Calibri"/>
                <a:ea typeface="Calibri"/>
                <a:cs typeface="Calibri"/>
              </a:rPr>
              <a:t> </a:t>
            </a:r>
            <a:r>
              <a:rPr lang="en-US" dirty="0" err="1">
                <a:latin typeface="Calibri"/>
                <a:ea typeface="Calibri"/>
                <a:cs typeface="Calibri"/>
              </a:rPr>
              <a:t>eller</a:t>
            </a:r>
            <a:r>
              <a:rPr lang="en-US" dirty="0">
                <a:latin typeface="Calibri"/>
                <a:ea typeface="Calibri"/>
                <a:cs typeface="Calibri"/>
              </a:rPr>
              <a:t> </a:t>
            </a:r>
            <a:r>
              <a:rPr lang="en-US" dirty="0" err="1">
                <a:latin typeface="Calibri"/>
                <a:ea typeface="Calibri"/>
                <a:cs typeface="Calibri"/>
              </a:rPr>
              <a:t>separat</a:t>
            </a:r>
            <a:r>
              <a:rPr lang="en-US" dirty="0">
                <a:latin typeface="Calibri"/>
                <a:ea typeface="Calibri"/>
                <a:cs typeface="Calibri"/>
              </a:rPr>
              <a:t>.</a:t>
            </a:r>
          </a:p>
        </p:txBody>
      </p:sp>
      <p:sp>
        <p:nvSpPr>
          <p:cNvPr id="4" name="Platshållare för bildnummer 3"/>
          <p:cNvSpPr>
            <a:spLocks noGrp="1"/>
          </p:cNvSpPr>
          <p:nvPr>
            <p:ph type="sldNum" sz="quarter" idx="5"/>
          </p:nvPr>
        </p:nvSpPr>
        <p:spPr/>
        <p:txBody>
          <a:bodyPr/>
          <a:lstStyle/>
          <a:p>
            <a:fld id="{D0B863A3-F6DA-432C-A68C-0B1EB56ED58E}" type="slidenum">
              <a:rPr lang="sv-SE" smtClean="0"/>
              <a:t>7</a:t>
            </a:fld>
            <a:endParaRPr lang="sv-SE"/>
          </a:p>
        </p:txBody>
      </p:sp>
    </p:spTree>
    <p:extLst>
      <p:ext uri="{BB962C8B-B14F-4D97-AF65-F5344CB8AC3E}">
        <p14:creationId xmlns:p14="http://schemas.microsoft.com/office/powerpoint/2010/main" val="2523028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Detta är mest för kännedom om Visions ställningstaganden. </a:t>
            </a:r>
          </a:p>
        </p:txBody>
      </p:sp>
      <p:sp>
        <p:nvSpPr>
          <p:cNvPr id="4" name="Platshållare för bildnummer 3"/>
          <p:cNvSpPr>
            <a:spLocks noGrp="1"/>
          </p:cNvSpPr>
          <p:nvPr>
            <p:ph type="sldNum" sz="quarter" idx="5"/>
          </p:nvPr>
        </p:nvSpPr>
        <p:spPr/>
        <p:txBody>
          <a:bodyPr/>
          <a:lstStyle/>
          <a:p>
            <a:fld id="{D0B863A3-F6DA-432C-A68C-0B1EB56ED58E}" type="slidenum">
              <a:rPr lang="sv-SE" smtClean="0"/>
              <a:t>9</a:t>
            </a:fld>
            <a:endParaRPr lang="sv-SE"/>
          </a:p>
        </p:txBody>
      </p:sp>
    </p:spTree>
    <p:extLst>
      <p:ext uri="{BB962C8B-B14F-4D97-AF65-F5344CB8AC3E}">
        <p14:creationId xmlns:p14="http://schemas.microsoft.com/office/powerpoint/2010/main" val="3949281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Förslag: Sammanställ åsikterna och förslagen som kommit från alla medarbetare. Boka ett möte med arbetsgivaren/cheferna för att diskutera (underlag i form av PPT finns). Ta fram en handlingsplan med arbetsgivaren som ni återkopplar till medlemmarna och följer upp. Lägg in de förslag ni väljer i bilden ovan. </a:t>
            </a:r>
          </a:p>
        </p:txBody>
      </p:sp>
      <p:sp>
        <p:nvSpPr>
          <p:cNvPr id="4" name="Platshållare för bildnummer 3"/>
          <p:cNvSpPr>
            <a:spLocks noGrp="1"/>
          </p:cNvSpPr>
          <p:nvPr>
            <p:ph type="sldNum" sz="quarter" idx="5"/>
          </p:nvPr>
        </p:nvSpPr>
        <p:spPr/>
        <p:txBody>
          <a:bodyPr/>
          <a:lstStyle/>
          <a:p>
            <a:fld id="{D0B863A3-F6DA-432C-A68C-0B1EB56ED58E}" type="slidenum">
              <a:rPr lang="sv-SE" smtClean="0"/>
              <a:t>10</a:t>
            </a:fld>
            <a:endParaRPr lang="sv-SE"/>
          </a:p>
        </p:txBody>
      </p:sp>
    </p:spTree>
    <p:extLst>
      <p:ext uri="{BB962C8B-B14F-4D97-AF65-F5344CB8AC3E}">
        <p14:creationId xmlns:p14="http://schemas.microsoft.com/office/powerpoint/2010/main" val="37823915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 blå.">
    <p:bg>
      <p:bgPr>
        <a:solidFill>
          <a:schemeClr val="accent2"/>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482605" y="367201"/>
            <a:ext cx="9717083" cy="1299773"/>
          </a:xfrm>
        </p:spPr>
        <p:txBody>
          <a:bodyPr anchor="t" anchorCtr="0"/>
          <a:lstStyle>
            <a:lvl1pPr algn="l">
              <a:defRPr lang="sv-SE" sz="4400" b="1" kern="1200" smtClean="0">
                <a:solidFill>
                  <a:schemeClr val="bg1"/>
                </a:solidFill>
                <a:latin typeface="Times New Roman" panose="02020603050405020304" pitchFamily="18" charset="0"/>
                <a:ea typeface="+mj-ea"/>
                <a:cs typeface="Times New Roman" panose="02020603050405020304" pitchFamily="18" charset="0"/>
              </a:defRPr>
            </a:lvl1p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lvl1pPr>
              <a:defRPr>
                <a:solidFill>
                  <a:schemeClr val="bg1"/>
                </a:solidFill>
              </a:defRPr>
            </a:lvl1pPr>
          </a:lstStyle>
          <a:p>
            <a:fld id="{67E164E2-73E5-415B-927E-A4017D9B40BE}" type="datetime1">
              <a:rPr lang="en-GB" smtClean="0"/>
              <a:t>25/03/2022</a:t>
            </a:fld>
            <a:endParaRPr lang="sv-SE"/>
          </a:p>
        </p:txBody>
      </p:sp>
      <p:sp>
        <p:nvSpPr>
          <p:cNvPr id="7" name="Platshållare för sidfot 6"/>
          <p:cNvSpPr>
            <a:spLocks noGrp="1"/>
          </p:cNvSpPr>
          <p:nvPr>
            <p:ph type="ftr" sz="quarter" idx="11"/>
          </p:nvPr>
        </p:nvSpPr>
        <p:spPr/>
        <p:txBody>
          <a:bodyPr/>
          <a:lstStyle>
            <a:lvl1pPr>
              <a:defRPr>
                <a:solidFill>
                  <a:schemeClr val="bg1"/>
                </a:solidFill>
              </a:defRPr>
            </a:lvl1pPr>
          </a:lstStyle>
          <a:p>
            <a:r>
              <a:rPr lang="sv-SE"/>
              <a:t>Dokumentnamn</a:t>
            </a:r>
            <a:endParaRPr lang="sv-SE" dirty="0"/>
          </a:p>
        </p:txBody>
      </p:sp>
      <p:sp>
        <p:nvSpPr>
          <p:cNvPr id="8" name="Platshållare för bildnummer 7"/>
          <p:cNvSpPr>
            <a:spLocks noGrp="1"/>
          </p:cNvSpPr>
          <p:nvPr>
            <p:ph type="sldNum" sz="quarter" idx="12"/>
          </p:nvPr>
        </p:nvSpPr>
        <p:spPr/>
        <p:txBody>
          <a:bodyPr/>
          <a:lstStyle>
            <a:lvl1pPr>
              <a:defRPr>
                <a:solidFill>
                  <a:schemeClr val="bg1"/>
                </a:solidFill>
              </a:defRPr>
            </a:lvl1pPr>
          </a:lstStyle>
          <a:p>
            <a:fld id="{E8645303-2AAE-45D1-913A-B06AE6474513}" type="slidenum">
              <a:rPr lang="sv-SE" smtClean="0"/>
              <a:pPr/>
              <a:t>‹#›</a:t>
            </a:fld>
            <a:endParaRPr lang="sv-SE"/>
          </a:p>
        </p:txBody>
      </p:sp>
      <p:pic>
        <p:nvPicPr>
          <p:cNvPr id="10" name="Bildobjekt 9">
            <a:extLst>
              <a:ext uri="{FF2B5EF4-FFF2-40B4-BE49-F238E27FC236}">
                <a16:creationId xmlns:a16="http://schemas.microsoft.com/office/drawing/2014/main" id="{ED428175-A6C7-46A6-8CFC-655EC7A74A49}"/>
              </a:ext>
            </a:extLst>
          </p:cNvPr>
          <p:cNvPicPr>
            <a:picLocks noChangeAspect="1"/>
          </p:cNvPicPr>
          <p:nvPr userDrawn="1"/>
        </p:nvPicPr>
        <p:blipFill>
          <a:blip r:embed="rId2"/>
          <a:stretch>
            <a:fillRect/>
          </a:stretch>
        </p:blipFill>
        <p:spPr>
          <a:xfrm>
            <a:off x="10950694" y="6144717"/>
            <a:ext cx="1027457" cy="460797"/>
          </a:xfrm>
          <a:prstGeom prst="rect">
            <a:avLst/>
          </a:prstGeom>
        </p:spPr>
      </p:pic>
    </p:spTree>
    <p:extLst>
      <p:ext uri="{BB962C8B-B14F-4D97-AF65-F5344CB8AC3E}">
        <p14:creationId xmlns:p14="http://schemas.microsoft.com/office/powerpoint/2010/main" val="3125777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Innehåll.">
    <p:spTree>
      <p:nvGrpSpPr>
        <p:cNvPr id="1" name=""/>
        <p:cNvGrpSpPr/>
        <p:nvPr/>
      </p:nvGrpSpPr>
      <p:grpSpPr>
        <a:xfrm>
          <a:off x="0" y="0"/>
          <a:ext cx="0" cy="0"/>
          <a:chOff x="0" y="0"/>
          <a:chExt cx="0" cy="0"/>
        </a:xfrm>
      </p:grpSpPr>
      <p:sp>
        <p:nvSpPr>
          <p:cNvPr id="5" name="Platshållare för datum 4"/>
          <p:cNvSpPr>
            <a:spLocks noGrp="1"/>
          </p:cNvSpPr>
          <p:nvPr>
            <p:ph type="dt" sz="half" idx="10"/>
          </p:nvPr>
        </p:nvSpPr>
        <p:spPr/>
        <p:txBody>
          <a:bodyPr/>
          <a:lstStyle/>
          <a:p>
            <a:fld id="{6F135C68-0AD8-490E-A6F8-E14CDE0E30CB}" type="datetime1">
              <a:rPr lang="en-GB" smtClean="0"/>
              <a:t>25/03/2022</a:t>
            </a:fld>
            <a:endParaRPr lang="sv-SE"/>
          </a:p>
        </p:txBody>
      </p:sp>
      <p:sp>
        <p:nvSpPr>
          <p:cNvPr id="6" name="Platshållare för sidfot 5"/>
          <p:cNvSpPr>
            <a:spLocks noGrp="1"/>
          </p:cNvSpPr>
          <p:nvPr>
            <p:ph type="ftr" sz="quarter" idx="11"/>
          </p:nvPr>
        </p:nvSpPr>
        <p:spPr/>
        <p:txBody>
          <a:bodyPr/>
          <a:lstStyle/>
          <a:p>
            <a:r>
              <a:rPr lang="sv-SE"/>
              <a:t>Dokumentnamn</a:t>
            </a:r>
          </a:p>
        </p:txBody>
      </p:sp>
      <p:sp>
        <p:nvSpPr>
          <p:cNvPr id="7" name="Platshållare för bildnummer 6"/>
          <p:cNvSpPr>
            <a:spLocks noGrp="1"/>
          </p:cNvSpPr>
          <p:nvPr>
            <p:ph type="sldNum" sz="quarter" idx="12"/>
          </p:nvPr>
        </p:nvSpPr>
        <p:spPr/>
        <p:txBody>
          <a:bodyPr/>
          <a:lstStyle/>
          <a:p>
            <a:fld id="{E8645303-2AAE-45D1-913A-B06AE6474513}" type="slidenum">
              <a:rPr lang="sv-SE" smtClean="0"/>
              <a:t>‹#›</a:t>
            </a:fld>
            <a:endParaRPr lang="sv-SE"/>
          </a:p>
        </p:txBody>
      </p:sp>
      <p:sp>
        <p:nvSpPr>
          <p:cNvPr id="9" name="Platshållare för innehåll 8"/>
          <p:cNvSpPr>
            <a:spLocks noGrp="1"/>
          </p:cNvSpPr>
          <p:nvPr>
            <p:ph sz="quarter" idx="15"/>
          </p:nvPr>
        </p:nvSpPr>
        <p:spPr>
          <a:xfrm>
            <a:off x="492125" y="368301"/>
            <a:ext cx="5496000" cy="55086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quarter" idx="16"/>
          </p:nvPr>
        </p:nvSpPr>
        <p:spPr>
          <a:xfrm>
            <a:off x="6215711" y="368619"/>
            <a:ext cx="5496000" cy="55086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807760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nehåll med bild höger.">
    <p:spTree>
      <p:nvGrpSpPr>
        <p:cNvPr id="1" name=""/>
        <p:cNvGrpSpPr/>
        <p:nvPr/>
      </p:nvGrpSpPr>
      <p:grpSpPr>
        <a:xfrm>
          <a:off x="0" y="0"/>
          <a:ext cx="0" cy="0"/>
          <a:chOff x="0" y="0"/>
          <a:chExt cx="0" cy="0"/>
        </a:xfrm>
      </p:grpSpPr>
      <p:sp>
        <p:nvSpPr>
          <p:cNvPr id="5" name="Platshållare för datum 4"/>
          <p:cNvSpPr>
            <a:spLocks noGrp="1"/>
          </p:cNvSpPr>
          <p:nvPr>
            <p:ph type="dt" sz="half" idx="10"/>
          </p:nvPr>
        </p:nvSpPr>
        <p:spPr/>
        <p:txBody>
          <a:bodyPr/>
          <a:lstStyle/>
          <a:p>
            <a:fld id="{6F135C68-0AD8-490E-A6F8-E14CDE0E30CB}" type="datetime1">
              <a:rPr lang="en-GB" smtClean="0"/>
              <a:t>25/03/2022</a:t>
            </a:fld>
            <a:endParaRPr lang="sv-SE"/>
          </a:p>
        </p:txBody>
      </p:sp>
      <p:sp>
        <p:nvSpPr>
          <p:cNvPr id="6" name="Platshållare för sidfot 5"/>
          <p:cNvSpPr>
            <a:spLocks noGrp="1"/>
          </p:cNvSpPr>
          <p:nvPr>
            <p:ph type="ftr" sz="quarter" idx="11"/>
          </p:nvPr>
        </p:nvSpPr>
        <p:spPr/>
        <p:txBody>
          <a:bodyPr/>
          <a:lstStyle/>
          <a:p>
            <a:r>
              <a:rPr lang="sv-SE"/>
              <a:t>Dokumentnamn</a:t>
            </a:r>
          </a:p>
        </p:txBody>
      </p:sp>
      <p:sp>
        <p:nvSpPr>
          <p:cNvPr id="7" name="Platshållare för bildnummer 6"/>
          <p:cNvSpPr>
            <a:spLocks noGrp="1"/>
          </p:cNvSpPr>
          <p:nvPr>
            <p:ph type="sldNum" sz="quarter" idx="12"/>
          </p:nvPr>
        </p:nvSpPr>
        <p:spPr/>
        <p:txBody>
          <a:bodyPr/>
          <a:lstStyle/>
          <a:p>
            <a:fld id="{E8645303-2AAE-45D1-913A-B06AE6474513}" type="slidenum">
              <a:rPr lang="sv-SE" smtClean="0"/>
              <a:t>‹#›</a:t>
            </a:fld>
            <a:endParaRPr lang="sv-SE"/>
          </a:p>
        </p:txBody>
      </p:sp>
      <p:sp>
        <p:nvSpPr>
          <p:cNvPr id="9" name="Platshållare för innehåll 8"/>
          <p:cNvSpPr>
            <a:spLocks noGrp="1"/>
          </p:cNvSpPr>
          <p:nvPr>
            <p:ph sz="quarter" idx="15"/>
          </p:nvPr>
        </p:nvSpPr>
        <p:spPr>
          <a:xfrm>
            <a:off x="492125" y="368301"/>
            <a:ext cx="5496000" cy="55086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Platshållare för bild 2"/>
          <p:cNvSpPr>
            <a:spLocks noGrp="1"/>
          </p:cNvSpPr>
          <p:nvPr>
            <p:ph type="pic" sz="quarter" idx="16" hasCustomPrompt="1"/>
          </p:nvPr>
        </p:nvSpPr>
        <p:spPr>
          <a:xfrm>
            <a:off x="6215711" y="368619"/>
            <a:ext cx="5496000" cy="5508625"/>
          </a:xfrm>
          <a:solidFill>
            <a:schemeClr val="bg2"/>
          </a:solidFill>
        </p:spPr>
        <p:txBody>
          <a:bodyPr/>
          <a:lstStyle>
            <a:lvl1pPr marL="0" marR="0" indent="0" algn="l" defTabSz="685800" rtl="0" eaLnBrk="1" fontAlgn="auto" latinLnBrk="0" hangingPunct="1">
              <a:lnSpc>
                <a:spcPct val="100000"/>
              </a:lnSpc>
              <a:spcBef>
                <a:spcPts val="750"/>
              </a:spcBef>
              <a:spcAft>
                <a:spcPts val="0"/>
              </a:spcAft>
              <a:buClr>
                <a:schemeClr val="accent3"/>
              </a:buClr>
              <a:buSzPct val="90000"/>
              <a:buFontTx/>
              <a:buNone/>
              <a:tabLst/>
              <a:defRPr/>
            </a:lvl1pPr>
          </a:lstStyle>
          <a:p>
            <a:pPr marL="0" marR="0" lvl="0" indent="0" algn="l" defTabSz="685800" rtl="0" eaLnBrk="1" fontAlgn="auto" latinLnBrk="0" hangingPunct="1">
              <a:lnSpc>
                <a:spcPct val="100000"/>
              </a:lnSpc>
              <a:spcBef>
                <a:spcPts val="750"/>
              </a:spcBef>
              <a:spcAft>
                <a:spcPts val="0"/>
              </a:spcAft>
              <a:buClr>
                <a:schemeClr val="accent3"/>
              </a:buClr>
              <a:buSzPct val="90000"/>
              <a:buFontTx/>
              <a:buNone/>
              <a:tabLst/>
              <a:defRPr/>
            </a:pPr>
            <a:r>
              <a:rPr lang="sv-SE" sz="2000" dirty="0"/>
              <a:t>Infoga bild. Markera rutan du vill infoga en bild i. Välj startfliken och klicka sedan på </a:t>
            </a:r>
            <a:r>
              <a:rPr lang="sv-SE" sz="2000" dirty="0" err="1"/>
              <a:t>bildbank</a:t>
            </a:r>
            <a:r>
              <a:rPr lang="sv-SE" sz="2000" dirty="0"/>
              <a:t>. Välj bilden du önskar och den placeras i rutan.</a:t>
            </a:r>
          </a:p>
        </p:txBody>
      </p:sp>
    </p:spTree>
    <p:extLst>
      <p:ext uri="{BB962C8B-B14F-4D97-AF65-F5344CB8AC3E}">
        <p14:creationId xmlns:p14="http://schemas.microsoft.com/office/powerpoint/2010/main" val="4131803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nehåll med bild vänster.">
    <p:spTree>
      <p:nvGrpSpPr>
        <p:cNvPr id="1" name=""/>
        <p:cNvGrpSpPr/>
        <p:nvPr/>
      </p:nvGrpSpPr>
      <p:grpSpPr>
        <a:xfrm>
          <a:off x="0" y="0"/>
          <a:ext cx="0" cy="0"/>
          <a:chOff x="0" y="0"/>
          <a:chExt cx="0" cy="0"/>
        </a:xfrm>
      </p:grpSpPr>
      <p:sp>
        <p:nvSpPr>
          <p:cNvPr id="9" name="Platshållare för bild 8"/>
          <p:cNvSpPr>
            <a:spLocks noGrp="1"/>
          </p:cNvSpPr>
          <p:nvPr>
            <p:ph type="pic" sz="quarter" idx="13" hasCustomPrompt="1"/>
          </p:nvPr>
        </p:nvSpPr>
        <p:spPr>
          <a:xfrm>
            <a:off x="492125" y="368301"/>
            <a:ext cx="5496000" cy="5508625"/>
          </a:xfrm>
          <a:solidFill>
            <a:schemeClr val="bg2"/>
          </a:solidFill>
        </p:spPr>
        <p:txBody>
          <a:bodyPr/>
          <a:lstStyle>
            <a:lvl1pPr marL="0" marR="0" indent="0" algn="l" defTabSz="685800" rtl="0" eaLnBrk="1" fontAlgn="auto" latinLnBrk="0" hangingPunct="1">
              <a:lnSpc>
                <a:spcPts val="1900"/>
              </a:lnSpc>
              <a:spcBef>
                <a:spcPts val="750"/>
              </a:spcBef>
              <a:spcAft>
                <a:spcPts val="0"/>
              </a:spcAft>
              <a:buClr>
                <a:schemeClr val="accent3"/>
              </a:buClr>
              <a:buSzTx/>
              <a:buFontTx/>
              <a:buNone/>
              <a:tabLst/>
              <a:defRPr/>
            </a:lvl1pPr>
          </a:lstStyle>
          <a:p>
            <a:r>
              <a:rPr lang="sv-SE" sz="1600" dirty="0"/>
              <a:t>Infoga bild. Markera rutan du vill infoga en bild i. Välj startfliken och klicka sedan på bildbank. Välj bilden du önskar och den placeras i rutan.</a:t>
            </a:r>
          </a:p>
        </p:txBody>
      </p:sp>
      <p:sp>
        <p:nvSpPr>
          <p:cNvPr id="5" name="Platshållare för datum 4"/>
          <p:cNvSpPr>
            <a:spLocks noGrp="1"/>
          </p:cNvSpPr>
          <p:nvPr>
            <p:ph type="dt" sz="half" idx="10"/>
          </p:nvPr>
        </p:nvSpPr>
        <p:spPr/>
        <p:txBody>
          <a:bodyPr/>
          <a:lstStyle/>
          <a:p>
            <a:fld id="{4807F401-4ED7-4ED2-AFA0-05C55E32E53B}" type="datetime1">
              <a:rPr lang="en-GB" smtClean="0"/>
              <a:t>25/03/2022</a:t>
            </a:fld>
            <a:endParaRPr lang="sv-SE"/>
          </a:p>
        </p:txBody>
      </p:sp>
      <p:sp>
        <p:nvSpPr>
          <p:cNvPr id="6" name="Platshållare för sidfot 5"/>
          <p:cNvSpPr>
            <a:spLocks noGrp="1"/>
          </p:cNvSpPr>
          <p:nvPr>
            <p:ph type="ftr" sz="quarter" idx="11"/>
          </p:nvPr>
        </p:nvSpPr>
        <p:spPr/>
        <p:txBody>
          <a:bodyPr/>
          <a:lstStyle/>
          <a:p>
            <a:r>
              <a:rPr lang="sv-SE"/>
              <a:t>Dokumentnamn</a:t>
            </a:r>
          </a:p>
        </p:txBody>
      </p:sp>
      <p:sp>
        <p:nvSpPr>
          <p:cNvPr id="7" name="Platshållare för bildnummer 6"/>
          <p:cNvSpPr>
            <a:spLocks noGrp="1"/>
          </p:cNvSpPr>
          <p:nvPr>
            <p:ph type="sldNum" sz="quarter" idx="12"/>
          </p:nvPr>
        </p:nvSpPr>
        <p:spPr/>
        <p:txBody>
          <a:bodyPr/>
          <a:lstStyle/>
          <a:p>
            <a:fld id="{E8645303-2AAE-45D1-913A-B06AE6474513}" type="slidenum">
              <a:rPr lang="sv-SE" smtClean="0"/>
              <a:t>‹#›</a:t>
            </a:fld>
            <a:endParaRPr lang="sv-SE"/>
          </a:p>
        </p:txBody>
      </p:sp>
      <p:sp>
        <p:nvSpPr>
          <p:cNvPr id="3" name="Platshållare för innehåll 2"/>
          <p:cNvSpPr>
            <a:spLocks noGrp="1"/>
          </p:cNvSpPr>
          <p:nvPr>
            <p:ph sz="quarter" idx="14"/>
          </p:nvPr>
        </p:nvSpPr>
        <p:spPr>
          <a:xfrm>
            <a:off x="6215711" y="368619"/>
            <a:ext cx="5496000" cy="55086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849381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text och innehåll bild höger.">
    <p:spTree>
      <p:nvGrpSpPr>
        <p:cNvPr id="1" name=""/>
        <p:cNvGrpSpPr/>
        <p:nvPr/>
      </p:nvGrpSpPr>
      <p:grpSpPr>
        <a:xfrm>
          <a:off x="0" y="0"/>
          <a:ext cx="0" cy="0"/>
          <a:chOff x="0" y="0"/>
          <a:chExt cx="0" cy="0"/>
        </a:xfrm>
      </p:grpSpPr>
      <p:sp>
        <p:nvSpPr>
          <p:cNvPr id="7" name="Platshållare för bild 6"/>
          <p:cNvSpPr>
            <a:spLocks noGrp="1"/>
          </p:cNvSpPr>
          <p:nvPr>
            <p:ph type="pic" sz="quarter" idx="16" hasCustomPrompt="1"/>
          </p:nvPr>
        </p:nvSpPr>
        <p:spPr>
          <a:xfrm>
            <a:off x="4307839" y="2519046"/>
            <a:ext cx="7401600" cy="3357879"/>
          </a:xfrm>
          <a:solidFill>
            <a:schemeClr val="bg2"/>
          </a:solidFill>
        </p:spPr>
        <p:txBody>
          <a:bodyPr/>
          <a:lstStyle>
            <a:lvl1pPr marL="0" marR="0" indent="0" algn="l" defTabSz="685800" rtl="0" eaLnBrk="1" fontAlgn="auto" latinLnBrk="0" hangingPunct="1">
              <a:lnSpc>
                <a:spcPts val="1900"/>
              </a:lnSpc>
              <a:spcBef>
                <a:spcPts val="750"/>
              </a:spcBef>
              <a:spcAft>
                <a:spcPts val="0"/>
              </a:spcAft>
              <a:buClr>
                <a:schemeClr val="accent3"/>
              </a:buClr>
              <a:buSzTx/>
              <a:buFontTx/>
              <a:buNone/>
              <a:tabLst/>
              <a:defRPr/>
            </a:lvl1pPr>
          </a:lstStyle>
          <a:p>
            <a:r>
              <a:rPr lang="sv-SE" sz="1600" dirty="0"/>
              <a:t>Infoga bild. Markera rutan du vill infoga en bild i. Välj startfliken och klicka sedan på bildbank. Välj bilden du önskar och den placeras i rutan.</a:t>
            </a:r>
          </a:p>
        </p:txBody>
      </p:sp>
      <p:sp>
        <p:nvSpPr>
          <p:cNvPr id="4" name="Platshållare för datum 3"/>
          <p:cNvSpPr>
            <a:spLocks noGrp="1"/>
          </p:cNvSpPr>
          <p:nvPr>
            <p:ph type="dt" sz="half" idx="10"/>
          </p:nvPr>
        </p:nvSpPr>
        <p:spPr/>
        <p:txBody>
          <a:bodyPr/>
          <a:lstStyle/>
          <a:p>
            <a:fld id="{92E8B83E-161B-438B-9B1A-B8877FEA763B}" type="datetime1">
              <a:rPr lang="en-GB" smtClean="0"/>
              <a:t>25/03/2022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8" name="Platshållare för innehåll 7"/>
          <p:cNvSpPr>
            <a:spLocks noGrp="1"/>
          </p:cNvSpPr>
          <p:nvPr>
            <p:ph sz="quarter" idx="17"/>
          </p:nvPr>
        </p:nvSpPr>
        <p:spPr>
          <a:xfrm>
            <a:off x="489600" y="2519045"/>
            <a:ext cx="3552000"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Rubrik 2"/>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347879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text och innehåll bild vänster.">
    <p:spTree>
      <p:nvGrpSpPr>
        <p:cNvPr id="1" name=""/>
        <p:cNvGrpSpPr/>
        <p:nvPr/>
      </p:nvGrpSpPr>
      <p:grpSpPr>
        <a:xfrm>
          <a:off x="0" y="0"/>
          <a:ext cx="0" cy="0"/>
          <a:chOff x="0" y="0"/>
          <a:chExt cx="0" cy="0"/>
        </a:xfrm>
      </p:grpSpPr>
      <p:sp>
        <p:nvSpPr>
          <p:cNvPr id="7" name="Platshållare för bild 6"/>
          <p:cNvSpPr>
            <a:spLocks noGrp="1"/>
          </p:cNvSpPr>
          <p:nvPr>
            <p:ph type="pic" sz="quarter" idx="16" hasCustomPrompt="1"/>
          </p:nvPr>
        </p:nvSpPr>
        <p:spPr>
          <a:xfrm>
            <a:off x="489600" y="2519046"/>
            <a:ext cx="7401600" cy="3357879"/>
          </a:xfrm>
          <a:solidFill>
            <a:schemeClr val="bg2"/>
          </a:solidFill>
        </p:spPr>
        <p:txBody>
          <a:bodyPr/>
          <a:lstStyle>
            <a:lvl1pPr marL="0" marR="0" indent="0" algn="l" defTabSz="685800" rtl="0" eaLnBrk="1" fontAlgn="auto" latinLnBrk="0" hangingPunct="1">
              <a:lnSpc>
                <a:spcPts val="1900"/>
              </a:lnSpc>
              <a:spcBef>
                <a:spcPts val="750"/>
              </a:spcBef>
              <a:spcAft>
                <a:spcPts val="0"/>
              </a:spcAft>
              <a:buClr>
                <a:schemeClr val="accent3"/>
              </a:buClr>
              <a:buSzTx/>
              <a:buFontTx/>
              <a:buNone/>
              <a:tabLst/>
              <a:defRPr/>
            </a:lvl1pPr>
          </a:lstStyle>
          <a:p>
            <a:r>
              <a:rPr lang="sv-SE" sz="1600" dirty="0"/>
              <a:t>Infoga bild. Markera rutan du vill infoga en bild i. Välj startfliken och klicka sedan på bildbank. Välj bilden du önskar och den placeras i rutan.</a:t>
            </a:r>
          </a:p>
        </p:txBody>
      </p:sp>
      <p:sp>
        <p:nvSpPr>
          <p:cNvPr id="4" name="Platshållare för datum 3"/>
          <p:cNvSpPr>
            <a:spLocks noGrp="1"/>
          </p:cNvSpPr>
          <p:nvPr>
            <p:ph type="dt" sz="half" idx="10"/>
          </p:nvPr>
        </p:nvSpPr>
        <p:spPr/>
        <p:txBody>
          <a:bodyPr/>
          <a:lstStyle/>
          <a:p>
            <a:fld id="{92E8B83E-161B-438B-9B1A-B8877FEA763B}" type="datetime1">
              <a:rPr lang="en-GB" smtClean="0"/>
              <a:t>25/03/2022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8" name="Platshållare för innehåll 7"/>
          <p:cNvSpPr>
            <a:spLocks noGrp="1"/>
          </p:cNvSpPr>
          <p:nvPr>
            <p:ph sz="quarter" idx="17"/>
          </p:nvPr>
        </p:nvSpPr>
        <p:spPr>
          <a:xfrm>
            <a:off x="8161331" y="2519045"/>
            <a:ext cx="3552000"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Rubrik 2"/>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4078940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nehåll och text.">
    <p:spTree>
      <p:nvGrpSpPr>
        <p:cNvPr id="1" name=""/>
        <p:cNvGrpSpPr/>
        <p:nvPr/>
      </p:nvGrpSpPr>
      <p:grpSpPr>
        <a:xfrm>
          <a:off x="0" y="0"/>
          <a:ext cx="0" cy="0"/>
          <a:chOff x="0" y="0"/>
          <a:chExt cx="0" cy="0"/>
        </a:xfrm>
      </p:grpSpPr>
      <p:sp>
        <p:nvSpPr>
          <p:cNvPr id="2" name="Rubrik 1"/>
          <p:cNvSpPr>
            <a:spLocks noGrp="1"/>
          </p:cNvSpPr>
          <p:nvPr>
            <p:ph type="title"/>
          </p:nvPr>
        </p:nvSpPr>
        <p:spPr>
          <a:xfrm>
            <a:off x="8157843" y="365126"/>
            <a:ext cx="3552000" cy="1461600"/>
          </a:xfrm>
        </p:spPr>
        <p:txBody>
          <a:bodyPr/>
          <a:lstStyle>
            <a:lvl1pPr algn="l">
              <a:lnSpc>
                <a:spcPts val="2900"/>
              </a:lnSpc>
              <a:defRPr sz="2600"/>
            </a:lvl1p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p>
            <a:fld id="{4C741692-94D9-45A1-94B8-F1A1862B9E91}" type="datetime1">
              <a:rPr lang="en-GB" smtClean="0"/>
              <a:t>25/03/2022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9" name="Platshållare för text 8"/>
          <p:cNvSpPr>
            <a:spLocks noGrp="1"/>
          </p:cNvSpPr>
          <p:nvPr>
            <p:ph type="body" sz="quarter" idx="17"/>
          </p:nvPr>
        </p:nvSpPr>
        <p:spPr>
          <a:xfrm>
            <a:off x="8157843" y="1828883"/>
            <a:ext cx="3552000" cy="404804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innehåll 7"/>
          <p:cNvSpPr>
            <a:spLocks noGrp="1"/>
          </p:cNvSpPr>
          <p:nvPr>
            <p:ph sz="quarter" idx="18"/>
          </p:nvPr>
        </p:nvSpPr>
        <p:spPr>
          <a:xfrm>
            <a:off x="487679" y="367201"/>
            <a:ext cx="7401600" cy="550972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527184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ild helsida.">
    <p:bg bwMode="gray">
      <p:bgPr>
        <a:solidFill>
          <a:schemeClr val="bg2"/>
        </a:solidFill>
        <a:effectLst/>
      </p:bgPr>
    </p:bg>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solidFill>
                  <a:schemeClr val="bg1"/>
                </a:solidFill>
              </a:defRPr>
            </a:lvl1pPr>
          </a:lstStyle>
          <a:p>
            <a:fld id="{E7166AB5-40BF-4C72-A67A-80A97957D587}" type="datetime1">
              <a:rPr lang="en-GB" smtClean="0"/>
              <a:t>25/03/2022</a:t>
            </a:fld>
            <a:endParaRPr lang="sv-SE"/>
          </a:p>
        </p:txBody>
      </p:sp>
      <p:sp>
        <p:nvSpPr>
          <p:cNvPr id="3" name="Platshållare för sidfot 2"/>
          <p:cNvSpPr>
            <a:spLocks noGrp="1"/>
          </p:cNvSpPr>
          <p:nvPr>
            <p:ph type="ftr" sz="quarter" idx="11"/>
          </p:nvPr>
        </p:nvSpPr>
        <p:spPr/>
        <p:txBody>
          <a:bodyPr/>
          <a:lstStyle>
            <a:lvl1pPr>
              <a:defRPr>
                <a:solidFill>
                  <a:schemeClr val="bg1"/>
                </a:solidFill>
              </a:defRPr>
            </a:lvl1pPr>
          </a:lstStyle>
          <a:p>
            <a:r>
              <a:rPr lang="sv-SE"/>
              <a:t>Dokumentnamn</a:t>
            </a:r>
            <a:endParaRPr lang="sv-SE" dirty="0"/>
          </a:p>
        </p:txBody>
      </p:sp>
      <p:sp>
        <p:nvSpPr>
          <p:cNvPr id="11" name="Platshållare för bildnummer 10"/>
          <p:cNvSpPr>
            <a:spLocks noGrp="1"/>
          </p:cNvSpPr>
          <p:nvPr>
            <p:ph type="sldNum" sz="quarter" idx="12"/>
          </p:nvPr>
        </p:nvSpPr>
        <p:spPr/>
        <p:txBody>
          <a:bodyPr/>
          <a:lstStyle>
            <a:lvl1pPr>
              <a:defRPr>
                <a:solidFill>
                  <a:schemeClr val="bg1"/>
                </a:solidFill>
              </a:defRPr>
            </a:lvl1pPr>
          </a:lstStyle>
          <a:p>
            <a:fld id="{E8645303-2AAE-45D1-913A-B06AE6474513}" type="slidenum">
              <a:rPr lang="sv-SE" smtClean="0"/>
              <a:pPr/>
              <a:t>‹#›</a:t>
            </a:fld>
            <a:endParaRPr lang="sv-SE"/>
          </a:p>
        </p:txBody>
      </p:sp>
      <p:sp>
        <p:nvSpPr>
          <p:cNvPr id="9" name="textruta 8"/>
          <p:cNvSpPr txBox="1"/>
          <p:nvPr userDrawn="1"/>
        </p:nvSpPr>
        <p:spPr>
          <a:xfrm>
            <a:off x="-2199342" y="4619619"/>
            <a:ext cx="2127617" cy="1569660"/>
          </a:xfrm>
          <a:prstGeom prst="rect">
            <a:avLst/>
          </a:prstGeom>
          <a:solidFill>
            <a:schemeClr val="bg1"/>
          </a:solidFill>
        </p:spPr>
        <p:txBody>
          <a:bodyPr wrap="square" rtlCol="0">
            <a:spAutoFit/>
          </a:bodyPr>
          <a:lstStyle/>
          <a:p>
            <a:pPr>
              <a:lnSpc>
                <a:spcPct val="100000"/>
              </a:lnSpc>
            </a:pPr>
            <a:r>
              <a:rPr lang="sv-SE" sz="1200" b="1" dirty="0">
                <a:latin typeface="Arial" panose="020B0604020202020204" pitchFamily="34" charset="0"/>
                <a:cs typeface="Arial" panose="020B0604020202020204" pitchFamily="34" charset="0"/>
              </a:rPr>
              <a:t>Denna sida är för bakgrundsbild.</a:t>
            </a:r>
          </a:p>
          <a:p>
            <a:pPr>
              <a:lnSpc>
                <a:spcPct val="100000"/>
              </a:lnSpc>
            </a:pPr>
            <a:r>
              <a:rPr lang="sv-SE" sz="1200" dirty="0">
                <a:latin typeface="Arial" panose="020B0604020202020204" pitchFamily="34" charset="0"/>
                <a:cs typeface="Arial" panose="020B0604020202020204" pitchFamily="34" charset="0"/>
              </a:rPr>
              <a:t>För att välja bild: </a:t>
            </a:r>
            <a:br>
              <a:rPr lang="sv-SE" sz="1200" dirty="0">
                <a:latin typeface="Arial" panose="020B0604020202020204" pitchFamily="34" charset="0"/>
                <a:cs typeface="Arial" panose="020B0604020202020204" pitchFamily="34" charset="0"/>
              </a:rPr>
            </a:br>
            <a:r>
              <a:rPr lang="sv-SE" sz="1200" dirty="0">
                <a:latin typeface="Arial" panose="020B0604020202020204" pitchFamily="34" charset="0"/>
                <a:cs typeface="Arial" panose="020B0604020202020204" pitchFamily="34" charset="0"/>
              </a:rPr>
              <a:t>Gå till startfliken och tryck på bildbank. Längst ner hittar du mappen bakgrund. Välj en bakgrunds-bild som passar din presentation. </a:t>
            </a:r>
          </a:p>
        </p:txBody>
      </p:sp>
      <p:pic>
        <p:nvPicPr>
          <p:cNvPr id="7" name="Bildobjekt 6">
            <a:extLst>
              <a:ext uri="{FF2B5EF4-FFF2-40B4-BE49-F238E27FC236}">
                <a16:creationId xmlns:a16="http://schemas.microsoft.com/office/drawing/2014/main" id="{90F3D597-B68D-46CE-B23E-EFB662B075C8}"/>
              </a:ext>
            </a:extLst>
          </p:cNvPr>
          <p:cNvPicPr>
            <a:picLocks noChangeAspect="1"/>
          </p:cNvPicPr>
          <p:nvPr userDrawn="1"/>
        </p:nvPicPr>
        <p:blipFill>
          <a:blip r:embed="rId2"/>
          <a:stretch>
            <a:fillRect/>
          </a:stretch>
        </p:blipFill>
        <p:spPr>
          <a:xfrm>
            <a:off x="10950694" y="6144717"/>
            <a:ext cx="1027457" cy="460797"/>
          </a:xfrm>
          <a:prstGeom prst="rect">
            <a:avLst/>
          </a:prstGeom>
        </p:spPr>
      </p:pic>
    </p:spTree>
    <p:extLst>
      <p:ext uri="{BB962C8B-B14F-4D97-AF65-F5344CB8AC3E}">
        <p14:creationId xmlns:p14="http://schemas.microsoft.com/office/powerpoint/2010/main" val="37973298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ld helsida med ram.">
    <p:bg>
      <p:bgPr>
        <a:solidFill>
          <a:schemeClr val="bg1"/>
        </a:solidFill>
        <a:effectLst/>
      </p:bgPr>
    </p:bg>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4FA7D033-E84D-4E84-B9C5-B8A4B4E572E0}" type="datetime1">
              <a:rPr lang="en-GB" smtClean="0"/>
              <a:t>25/03/2022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8" name="Platshållare för bild 7"/>
          <p:cNvSpPr>
            <a:spLocks noGrp="1"/>
          </p:cNvSpPr>
          <p:nvPr>
            <p:ph type="pic" sz="quarter" idx="13" hasCustomPrompt="1"/>
          </p:nvPr>
        </p:nvSpPr>
        <p:spPr>
          <a:xfrm>
            <a:off x="487677" y="367200"/>
            <a:ext cx="11232000" cy="5366849"/>
          </a:xfrm>
          <a:solidFill>
            <a:schemeClr val="bg2"/>
          </a:solidFill>
        </p:spPr>
        <p:txBody>
          <a:bodyPr/>
          <a:lstStyle>
            <a:lvl1pPr marL="0" indent="0">
              <a:buNone/>
              <a:defRPr baseline="0"/>
            </a:lvl1pPr>
          </a:lstStyle>
          <a:p>
            <a:r>
              <a:rPr lang="sv-SE" sz="1600" dirty="0"/>
              <a:t>Infoga bild. Markera rutan du vill infoga en bild i. Välj startfliken och klicka sedan på bildbank. Välj bilden du önskar och den placeras i rutan.</a:t>
            </a:r>
          </a:p>
        </p:txBody>
      </p:sp>
    </p:spTree>
    <p:extLst>
      <p:ext uri="{BB962C8B-B14F-4D97-AF65-F5344CB8AC3E}">
        <p14:creationId xmlns:p14="http://schemas.microsoft.com/office/powerpoint/2010/main" val="21912826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Tom.">
    <p:bg>
      <p:bgPr>
        <a:solidFill>
          <a:schemeClr val="accent1"/>
        </a:solidFill>
        <a:effectLst/>
      </p:bgPr>
    </p:bg>
    <p:spTree>
      <p:nvGrpSpPr>
        <p:cNvPr id="1" name=""/>
        <p:cNvGrpSpPr/>
        <p:nvPr/>
      </p:nvGrpSpPr>
      <p:grpSpPr>
        <a:xfrm>
          <a:off x="0" y="0"/>
          <a:ext cx="0" cy="0"/>
          <a:chOff x="0" y="0"/>
          <a:chExt cx="0" cy="0"/>
        </a:xfrm>
      </p:grpSpPr>
      <p:sp>
        <p:nvSpPr>
          <p:cNvPr id="8" name="Platshållare för datum 7"/>
          <p:cNvSpPr>
            <a:spLocks noGrp="1"/>
          </p:cNvSpPr>
          <p:nvPr>
            <p:ph type="dt" sz="half" idx="10"/>
          </p:nvPr>
        </p:nvSpPr>
        <p:spPr/>
        <p:txBody>
          <a:bodyPr/>
          <a:lstStyle>
            <a:lvl1pPr>
              <a:defRPr>
                <a:solidFill>
                  <a:schemeClr val="bg1"/>
                </a:solidFill>
              </a:defRPr>
            </a:lvl1pPr>
          </a:lstStyle>
          <a:p>
            <a:fld id="{1D3A614E-C1F1-4CC0-90AC-AB1A833CDE21}" type="datetime1">
              <a:rPr lang="en-GB" smtClean="0"/>
              <a:t>25/03/2022</a:t>
            </a:fld>
            <a:endParaRPr lang="sv-SE"/>
          </a:p>
        </p:txBody>
      </p:sp>
      <p:sp>
        <p:nvSpPr>
          <p:cNvPr id="9" name="Platshållare för sidfot 8"/>
          <p:cNvSpPr>
            <a:spLocks noGrp="1"/>
          </p:cNvSpPr>
          <p:nvPr>
            <p:ph type="ftr" sz="quarter" idx="11"/>
          </p:nvPr>
        </p:nvSpPr>
        <p:spPr/>
        <p:txBody>
          <a:bodyPr/>
          <a:lstStyle>
            <a:lvl1pPr>
              <a:defRPr>
                <a:solidFill>
                  <a:schemeClr val="bg1"/>
                </a:solidFill>
              </a:defRPr>
            </a:lvl1pPr>
          </a:lstStyle>
          <a:p>
            <a:r>
              <a:rPr lang="sv-SE"/>
              <a:t>Dokumentnamn</a:t>
            </a:r>
            <a:endParaRPr lang="sv-SE" dirty="0"/>
          </a:p>
        </p:txBody>
      </p:sp>
      <p:sp>
        <p:nvSpPr>
          <p:cNvPr id="10" name="Platshållare för bildnummer 9"/>
          <p:cNvSpPr>
            <a:spLocks noGrp="1"/>
          </p:cNvSpPr>
          <p:nvPr>
            <p:ph type="sldNum" sz="quarter" idx="12"/>
          </p:nvPr>
        </p:nvSpPr>
        <p:spPr/>
        <p:txBody>
          <a:bodyPr/>
          <a:lstStyle>
            <a:lvl1pPr>
              <a:defRPr>
                <a:solidFill>
                  <a:schemeClr val="bg1"/>
                </a:solidFill>
              </a:defRPr>
            </a:lvl1pPr>
          </a:lstStyle>
          <a:p>
            <a:fld id="{E8645303-2AAE-45D1-913A-B06AE6474513}" type="slidenum">
              <a:rPr lang="sv-SE" smtClean="0"/>
              <a:pPr/>
              <a:t>‹#›</a:t>
            </a:fld>
            <a:endParaRPr lang="sv-SE"/>
          </a:p>
        </p:txBody>
      </p:sp>
      <p:pic>
        <p:nvPicPr>
          <p:cNvPr id="6" name="Bildobjekt 5">
            <a:extLst>
              <a:ext uri="{FF2B5EF4-FFF2-40B4-BE49-F238E27FC236}">
                <a16:creationId xmlns:a16="http://schemas.microsoft.com/office/drawing/2014/main" id="{E5D7473B-1A76-4508-B871-2212916F4FEB}"/>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950694" y="6144717"/>
            <a:ext cx="1027457" cy="460797"/>
          </a:xfrm>
          <a:prstGeom prst="rect">
            <a:avLst/>
          </a:prstGeom>
          <a:noFill/>
          <a:ln>
            <a:noFill/>
          </a:ln>
        </p:spPr>
      </p:pic>
    </p:spTree>
    <p:extLst>
      <p:ext uri="{BB962C8B-B14F-4D97-AF65-F5344CB8AC3E}">
        <p14:creationId xmlns:p14="http://schemas.microsoft.com/office/powerpoint/2010/main" val="3123007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bild - Vit.">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DB5C566A-82B4-452F-A491-F674ECDDE424}" type="datetime1">
              <a:rPr lang="en-GB" smtClean="0"/>
              <a:t>25/03/2022</a:t>
            </a:fld>
            <a:endParaRPr lang="sv-SE"/>
          </a:p>
        </p:txBody>
      </p:sp>
      <p:sp>
        <p:nvSpPr>
          <p:cNvPr id="7" name="Platshållare för sidfot 6"/>
          <p:cNvSpPr>
            <a:spLocks noGrp="1"/>
          </p:cNvSpPr>
          <p:nvPr>
            <p:ph type="ftr" sz="quarter" idx="11"/>
          </p:nvPr>
        </p:nvSpPr>
        <p:spPr/>
        <p:txBody>
          <a:bodyPr/>
          <a:lstStyle/>
          <a:p>
            <a:r>
              <a:rPr lang="sv-SE"/>
              <a:t>Dokumentnamn</a:t>
            </a:r>
            <a:endParaRPr lang="sv-SE" dirty="0"/>
          </a:p>
        </p:txBody>
      </p:sp>
      <p:sp>
        <p:nvSpPr>
          <p:cNvPr id="9" name="Platshållare för bildnummer 8"/>
          <p:cNvSpPr>
            <a:spLocks noGrp="1"/>
          </p:cNvSpPr>
          <p:nvPr>
            <p:ph type="sldNum" sz="quarter" idx="12"/>
          </p:nvPr>
        </p:nvSpPr>
        <p:spPr/>
        <p:txBody>
          <a:bodyPr/>
          <a:lstStyle/>
          <a:p>
            <a:fld id="{E8645303-2AAE-45D1-913A-B06AE6474513}" type="slidenum">
              <a:rPr lang="sv-SE" smtClean="0"/>
              <a:pPr/>
              <a:t>‹#›</a:t>
            </a:fld>
            <a:endParaRPr lang="sv-SE"/>
          </a:p>
        </p:txBody>
      </p:sp>
      <p:sp>
        <p:nvSpPr>
          <p:cNvPr id="4" name="Rubrik 3"/>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51211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Rubrikbild - Lila.">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482605" y="367201"/>
            <a:ext cx="9717083" cy="1299773"/>
          </a:xfrm>
        </p:spPr>
        <p:txBody>
          <a:bodyPr anchor="t" anchorCtr="0"/>
          <a:lstStyle>
            <a:lvl1pPr algn="l">
              <a:defRPr lang="sv-SE" sz="4400" b="1" kern="1200" smtClean="0">
                <a:solidFill>
                  <a:schemeClr val="bg1"/>
                </a:solidFill>
                <a:latin typeface="Times New Roman" panose="02020603050405020304" pitchFamily="18" charset="0"/>
                <a:ea typeface="+mj-ea"/>
                <a:cs typeface="Times New Roman" panose="02020603050405020304" pitchFamily="18" charset="0"/>
              </a:defRPr>
            </a:lvl1p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lvl1pPr>
              <a:defRPr>
                <a:solidFill>
                  <a:schemeClr val="bg1"/>
                </a:solidFill>
              </a:defRPr>
            </a:lvl1pPr>
          </a:lstStyle>
          <a:p>
            <a:fld id="{E7080E2E-9FE7-4C82-9A4A-29573AB0D2F6}" type="datetime1">
              <a:rPr lang="en-GB" smtClean="0"/>
              <a:t>25/03/2022</a:t>
            </a:fld>
            <a:endParaRPr lang="sv-SE"/>
          </a:p>
        </p:txBody>
      </p:sp>
      <p:sp>
        <p:nvSpPr>
          <p:cNvPr id="7" name="Platshållare för sidfot 6"/>
          <p:cNvSpPr>
            <a:spLocks noGrp="1"/>
          </p:cNvSpPr>
          <p:nvPr>
            <p:ph type="ftr" sz="quarter" idx="11"/>
          </p:nvPr>
        </p:nvSpPr>
        <p:spPr/>
        <p:txBody>
          <a:bodyPr/>
          <a:lstStyle>
            <a:lvl1pPr>
              <a:defRPr>
                <a:solidFill>
                  <a:schemeClr val="bg1"/>
                </a:solidFill>
              </a:defRPr>
            </a:lvl1pPr>
          </a:lstStyle>
          <a:p>
            <a:r>
              <a:rPr lang="sv-SE"/>
              <a:t>Dokumentnamn</a:t>
            </a:r>
            <a:endParaRPr lang="sv-SE" dirty="0"/>
          </a:p>
        </p:txBody>
      </p:sp>
      <p:sp>
        <p:nvSpPr>
          <p:cNvPr id="8" name="Platshållare för bildnummer 7"/>
          <p:cNvSpPr>
            <a:spLocks noGrp="1"/>
          </p:cNvSpPr>
          <p:nvPr>
            <p:ph type="sldNum" sz="quarter" idx="12"/>
          </p:nvPr>
        </p:nvSpPr>
        <p:spPr/>
        <p:txBody>
          <a:bodyPr/>
          <a:lstStyle>
            <a:lvl1pPr>
              <a:defRPr>
                <a:solidFill>
                  <a:schemeClr val="bg1"/>
                </a:solidFill>
              </a:defRPr>
            </a:lvl1pPr>
          </a:lstStyle>
          <a:p>
            <a:fld id="{E8645303-2AAE-45D1-913A-B06AE6474513}" type="slidenum">
              <a:rPr lang="sv-SE" smtClean="0"/>
              <a:pPr/>
              <a:t>‹#›</a:t>
            </a:fld>
            <a:endParaRPr lang="sv-SE"/>
          </a:p>
        </p:txBody>
      </p:sp>
      <p:pic>
        <p:nvPicPr>
          <p:cNvPr id="9" name="Bildobjekt 8">
            <a:extLst>
              <a:ext uri="{FF2B5EF4-FFF2-40B4-BE49-F238E27FC236}">
                <a16:creationId xmlns:a16="http://schemas.microsoft.com/office/drawing/2014/main" id="{D60DE454-0696-4909-B2A2-FC9093596CE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950694" y="6144717"/>
            <a:ext cx="1027457" cy="460797"/>
          </a:xfrm>
          <a:prstGeom prst="rect">
            <a:avLst/>
          </a:prstGeom>
          <a:noFill/>
          <a:ln>
            <a:noFill/>
          </a:ln>
        </p:spPr>
      </p:pic>
    </p:spTree>
    <p:extLst>
      <p:ext uri="{BB962C8B-B14F-4D97-AF65-F5344CB8AC3E}">
        <p14:creationId xmlns:p14="http://schemas.microsoft.com/office/powerpoint/2010/main" val="943264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Rubrikbild - Grå.">
    <p:bg>
      <p:bgPr>
        <a:solidFill>
          <a:schemeClr val="bg2"/>
        </a:solidFill>
        <a:effectLst/>
      </p:bgPr>
    </p:bg>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lvl1pPr>
              <a:defRPr>
                <a:solidFill>
                  <a:schemeClr val="tx1"/>
                </a:solidFill>
              </a:defRPr>
            </a:lvl1pPr>
          </a:lstStyle>
          <a:p>
            <a:fld id="{787F9C54-A53C-4692-8ED6-F0A163EC5131}" type="datetime1">
              <a:rPr lang="en-GB" smtClean="0"/>
              <a:pPr/>
              <a:t>25/03/2022</a:t>
            </a:fld>
            <a:endParaRPr lang="sv-SE"/>
          </a:p>
        </p:txBody>
      </p:sp>
      <p:sp>
        <p:nvSpPr>
          <p:cNvPr id="11" name="Platshållare för sidfot 10"/>
          <p:cNvSpPr>
            <a:spLocks noGrp="1"/>
          </p:cNvSpPr>
          <p:nvPr>
            <p:ph type="ftr" sz="quarter" idx="11"/>
          </p:nvPr>
        </p:nvSpPr>
        <p:spPr/>
        <p:txBody>
          <a:bodyPr/>
          <a:lstStyle>
            <a:lvl1pPr>
              <a:defRPr>
                <a:solidFill>
                  <a:schemeClr val="tx1"/>
                </a:solidFill>
              </a:defRPr>
            </a:lvl1pPr>
          </a:lstStyle>
          <a:p>
            <a:r>
              <a:rPr lang="sv-SE"/>
              <a:t>Dokumentnamn</a:t>
            </a:r>
            <a:endParaRPr lang="sv-SE" dirty="0"/>
          </a:p>
        </p:txBody>
      </p:sp>
      <p:sp>
        <p:nvSpPr>
          <p:cNvPr id="12" name="Platshållare för bildnummer 11"/>
          <p:cNvSpPr>
            <a:spLocks noGrp="1"/>
          </p:cNvSpPr>
          <p:nvPr>
            <p:ph type="sldNum" sz="quarter" idx="12"/>
          </p:nvPr>
        </p:nvSpPr>
        <p:spPr/>
        <p:txBody>
          <a:bodyPr/>
          <a:lstStyle>
            <a:lvl1pPr>
              <a:defRPr>
                <a:solidFill>
                  <a:schemeClr val="tx1"/>
                </a:solidFill>
              </a:defRPr>
            </a:lvl1pPr>
          </a:lstStyle>
          <a:p>
            <a:fld id="{E8645303-2AAE-45D1-913A-B06AE6474513}" type="slidenum">
              <a:rPr lang="sv-SE" smtClean="0"/>
              <a:pPr/>
              <a:t>‹#›</a:t>
            </a:fld>
            <a:endParaRPr lang="sv-SE"/>
          </a:p>
        </p:txBody>
      </p:sp>
      <p:sp>
        <p:nvSpPr>
          <p:cNvPr id="4" name="Rubrik 3"/>
          <p:cNvSpPr>
            <a:spLocks noGrp="1"/>
          </p:cNvSpPr>
          <p:nvPr>
            <p:ph type="title"/>
          </p:nvPr>
        </p:nvSpPr>
        <p:spPr/>
        <p:txBody>
          <a:bodyPr/>
          <a:lstStyle/>
          <a:p>
            <a:r>
              <a:rPr lang="sv-SE"/>
              <a:t>Klicka här för att ändra mall för rubrikformat</a:t>
            </a:r>
          </a:p>
        </p:txBody>
      </p:sp>
      <p:pic>
        <p:nvPicPr>
          <p:cNvPr id="7" name="Bildobjekt 6">
            <a:extLst>
              <a:ext uri="{FF2B5EF4-FFF2-40B4-BE49-F238E27FC236}">
                <a16:creationId xmlns:a16="http://schemas.microsoft.com/office/drawing/2014/main" id="{88526877-F5AB-4A4C-811D-B051B13C876B}"/>
              </a:ext>
            </a:extLst>
          </p:cNvPr>
          <p:cNvPicPr>
            <a:picLocks noChangeAspect="1"/>
          </p:cNvPicPr>
          <p:nvPr userDrawn="1"/>
        </p:nvPicPr>
        <p:blipFill>
          <a:blip r:embed="rId2"/>
          <a:stretch>
            <a:fillRect/>
          </a:stretch>
        </p:blipFill>
        <p:spPr>
          <a:xfrm>
            <a:off x="10950694" y="6144717"/>
            <a:ext cx="1027457" cy="460800"/>
          </a:xfrm>
          <a:prstGeom prst="rect">
            <a:avLst/>
          </a:prstGeom>
        </p:spPr>
      </p:pic>
    </p:spTree>
    <p:extLst>
      <p:ext uri="{BB962C8B-B14F-4D97-AF65-F5344CB8AC3E}">
        <p14:creationId xmlns:p14="http://schemas.microsoft.com/office/powerpoint/2010/main" val="507845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B361D88C-5FD5-4009-95CE-B1B452696D3A}" type="datetime1">
              <a:rPr lang="en-GB" smtClean="0"/>
              <a:t>25/03/2022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7" name="Platshållare för innehåll 6"/>
          <p:cNvSpPr>
            <a:spLocks noGrp="1"/>
          </p:cNvSpPr>
          <p:nvPr>
            <p:ph sz="quarter" idx="13"/>
          </p:nvPr>
        </p:nvSpPr>
        <p:spPr>
          <a:xfrm>
            <a:off x="492127" y="2519045"/>
            <a:ext cx="9707561"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Rubrik 2"/>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531968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tre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1D29B665-A36A-42B8-BFE4-06B47C7189A7}" type="datetime1">
              <a:rPr lang="en-GB" smtClean="0"/>
              <a:t>25/03/2022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3" name="Rubrik 2"/>
          <p:cNvSpPr>
            <a:spLocks noGrp="1"/>
          </p:cNvSpPr>
          <p:nvPr>
            <p:ph type="title"/>
          </p:nvPr>
        </p:nvSpPr>
        <p:spPr/>
        <p:txBody>
          <a:bodyPr/>
          <a:lstStyle/>
          <a:p>
            <a:r>
              <a:rPr lang="sv-SE"/>
              <a:t>Klicka här för att ändra mall för rubrikformat</a:t>
            </a:r>
          </a:p>
        </p:txBody>
      </p:sp>
      <p:sp>
        <p:nvSpPr>
          <p:cNvPr id="8" name="Platshållare för innehåll 7"/>
          <p:cNvSpPr>
            <a:spLocks noGrp="1"/>
          </p:cNvSpPr>
          <p:nvPr>
            <p:ph sz="quarter" idx="19"/>
          </p:nvPr>
        </p:nvSpPr>
        <p:spPr>
          <a:xfrm>
            <a:off x="492127" y="2519205"/>
            <a:ext cx="3580800" cy="335772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innehåll 10"/>
          <p:cNvSpPr>
            <a:spLocks noGrp="1"/>
          </p:cNvSpPr>
          <p:nvPr>
            <p:ph sz="quarter" idx="20"/>
          </p:nvPr>
        </p:nvSpPr>
        <p:spPr>
          <a:xfrm>
            <a:off x="4314720" y="2519205"/>
            <a:ext cx="3580800" cy="335772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5" name="Platshållare för innehåll 14"/>
          <p:cNvSpPr>
            <a:spLocks noGrp="1"/>
          </p:cNvSpPr>
          <p:nvPr>
            <p:ph sz="quarter" idx="21"/>
          </p:nvPr>
        </p:nvSpPr>
        <p:spPr>
          <a:xfrm>
            <a:off x="8137313" y="2519205"/>
            <a:ext cx="3580800" cy="335772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22158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med två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A2CEC977-2A0B-4053-8D31-014D1E4F8369}" type="datetime1">
              <a:rPr lang="en-GB" smtClean="0"/>
              <a:t>25/03/2022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3" name="Rubrik 2"/>
          <p:cNvSpPr>
            <a:spLocks noGrp="1"/>
          </p:cNvSpPr>
          <p:nvPr>
            <p:ph type="title"/>
          </p:nvPr>
        </p:nvSpPr>
        <p:spPr/>
        <p:txBody>
          <a:bodyPr/>
          <a:lstStyle/>
          <a:p>
            <a:r>
              <a:rPr lang="sv-SE"/>
              <a:t>Klicka här för att ändra mall för rubrikformat</a:t>
            </a:r>
          </a:p>
        </p:txBody>
      </p:sp>
      <p:sp>
        <p:nvSpPr>
          <p:cNvPr id="10" name="Platshållare för innehåll 9"/>
          <p:cNvSpPr>
            <a:spLocks noGrp="1"/>
          </p:cNvSpPr>
          <p:nvPr>
            <p:ph sz="quarter" idx="18"/>
          </p:nvPr>
        </p:nvSpPr>
        <p:spPr>
          <a:xfrm>
            <a:off x="492127" y="2519045"/>
            <a:ext cx="5496000"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3" name="Platshållare för innehåll 12"/>
          <p:cNvSpPr>
            <a:spLocks noGrp="1"/>
          </p:cNvSpPr>
          <p:nvPr>
            <p:ph sz="quarter" idx="19"/>
          </p:nvPr>
        </p:nvSpPr>
        <p:spPr>
          <a:xfrm>
            <a:off x="6215711" y="2519363"/>
            <a:ext cx="5496000"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536664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bild höger och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A2CEC977-2A0B-4053-8D31-014D1E4F8369}" type="datetime1">
              <a:rPr lang="en-GB" smtClean="0"/>
              <a:t>25/03/2022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8" name="Platshållare för innehåll 7"/>
          <p:cNvSpPr>
            <a:spLocks noGrp="1"/>
          </p:cNvSpPr>
          <p:nvPr>
            <p:ph sz="quarter" idx="18"/>
          </p:nvPr>
        </p:nvSpPr>
        <p:spPr>
          <a:xfrm>
            <a:off x="492127" y="2519045"/>
            <a:ext cx="5496000"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bild 9"/>
          <p:cNvSpPr>
            <a:spLocks noGrp="1"/>
          </p:cNvSpPr>
          <p:nvPr>
            <p:ph type="pic" sz="quarter" idx="19" hasCustomPrompt="1"/>
          </p:nvPr>
        </p:nvSpPr>
        <p:spPr>
          <a:xfrm>
            <a:off x="6215711" y="2519363"/>
            <a:ext cx="5496000" cy="3357880"/>
          </a:xfrm>
          <a:solidFill>
            <a:schemeClr val="bg2"/>
          </a:solidFill>
        </p:spPr>
        <p:txBody>
          <a:bodyPr/>
          <a:lstStyle>
            <a:lvl1pPr marL="0" marR="0" indent="0" algn="l" defTabSz="685800" rtl="0" eaLnBrk="1" fontAlgn="auto" latinLnBrk="0" hangingPunct="1">
              <a:lnSpc>
                <a:spcPct val="100000"/>
              </a:lnSpc>
              <a:spcBef>
                <a:spcPts val="750"/>
              </a:spcBef>
              <a:spcAft>
                <a:spcPts val="0"/>
              </a:spcAft>
              <a:buClr>
                <a:schemeClr val="accent3"/>
              </a:buClr>
              <a:buSzPct val="90000"/>
              <a:buFontTx/>
              <a:buNone/>
              <a:tabLst/>
              <a:defRPr/>
            </a:lvl1pPr>
          </a:lstStyle>
          <a:p>
            <a:pPr marL="0" marR="0" lvl="0" indent="0" algn="l" defTabSz="685800" rtl="0" eaLnBrk="1" fontAlgn="auto" latinLnBrk="0" hangingPunct="1">
              <a:lnSpc>
                <a:spcPct val="100000"/>
              </a:lnSpc>
              <a:spcBef>
                <a:spcPts val="750"/>
              </a:spcBef>
              <a:spcAft>
                <a:spcPts val="0"/>
              </a:spcAft>
              <a:buClr>
                <a:schemeClr val="accent3"/>
              </a:buClr>
              <a:buSzPct val="90000"/>
              <a:buFontTx/>
              <a:buNone/>
              <a:tabLst/>
              <a:defRPr/>
            </a:pPr>
            <a:r>
              <a:rPr lang="sv-SE" sz="2000" dirty="0"/>
              <a:t>Infoga bild. Markera rutan du vill infoga en bild i. Välj startfliken och klicka sedan på </a:t>
            </a:r>
            <a:r>
              <a:rPr lang="sv-SE" sz="2000" dirty="0" err="1"/>
              <a:t>bildbank</a:t>
            </a:r>
            <a:r>
              <a:rPr lang="sv-SE" sz="2000" dirty="0"/>
              <a:t>. Välj bilden du önskar och den placeras i rutan.</a:t>
            </a:r>
          </a:p>
        </p:txBody>
      </p:sp>
      <p:sp>
        <p:nvSpPr>
          <p:cNvPr id="3" name="Rubrik 2"/>
          <p:cNvSpPr>
            <a:spLocks noGrp="1"/>
          </p:cNvSpPr>
          <p:nvPr>
            <p:ph type="title"/>
          </p:nvPr>
        </p:nvSpPr>
        <p:spPr/>
        <p:txBody>
          <a:bodyPr/>
          <a:lstStyle/>
          <a:p>
            <a:r>
              <a:rPr lang="sv-SE" dirty="0"/>
              <a:t>Klicka här för att ändra mall för rubrikformat</a:t>
            </a:r>
          </a:p>
        </p:txBody>
      </p:sp>
    </p:spTree>
    <p:extLst>
      <p:ext uri="{BB962C8B-B14F-4D97-AF65-F5344CB8AC3E}">
        <p14:creationId xmlns:p14="http://schemas.microsoft.com/office/powerpoint/2010/main" val="2791072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bild vänster och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E58E5F30-125E-4857-A9C0-7CD0A31D2BFE}" type="datetime1">
              <a:rPr lang="en-GB" smtClean="0"/>
              <a:t>25/03/2022</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7" name="Platshållare för bild 6"/>
          <p:cNvSpPr>
            <a:spLocks noGrp="1"/>
          </p:cNvSpPr>
          <p:nvPr>
            <p:ph type="pic" sz="quarter" idx="16" hasCustomPrompt="1"/>
          </p:nvPr>
        </p:nvSpPr>
        <p:spPr>
          <a:xfrm>
            <a:off x="492127" y="2519045"/>
            <a:ext cx="5496000" cy="3357880"/>
          </a:xfrm>
          <a:solidFill>
            <a:schemeClr val="bg2"/>
          </a:solidFill>
        </p:spPr>
        <p:txBody>
          <a:bodyPr/>
          <a:lstStyle>
            <a:lvl1pPr marL="0" marR="0" indent="0" algn="l" defTabSz="685800" rtl="0" eaLnBrk="1" fontAlgn="auto" latinLnBrk="0" hangingPunct="1">
              <a:lnSpc>
                <a:spcPts val="1900"/>
              </a:lnSpc>
              <a:spcBef>
                <a:spcPts val="750"/>
              </a:spcBef>
              <a:spcAft>
                <a:spcPts val="0"/>
              </a:spcAft>
              <a:buClr>
                <a:schemeClr val="accent3"/>
              </a:buClr>
              <a:buSzTx/>
              <a:buFontTx/>
              <a:buNone/>
              <a:tabLst/>
              <a:defRPr/>
            </a:lvl1pPr>
          </a:lstStyle>
          <a:p>
            <a:r>
              <a:rPr lang="sv-SE" sz="1600" dirty="0"/>
              <a:t>Infoga bild. Markera rutan du vill infoga en bild i. Välj startfliken och klicka sedan på bildbank. Välj bilden du önskar och den placeras i rutan.</a:t>
            </a:r>
          </a:p>
        </p:txBody>
      </p:sp>
      <p:sp>
        <p:nvSpPr>
          <p:cNvPr id="8" name="Platshållare för innehåll 7"/>
          <p:cNvSpPr>
            <a:spLocks noGrp="1"/>
          </p:cNvSpPr>
          <p:nvPr>
            <p:ph sz="quarter" idx="17"/>
          </p:nvPr>
        </p:nvSpPr>
        <p:spPr>
          <a:xfrm>
            <a:off x="6215711" y="2519363"/>
            <a:ext cx="5496000"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Rubrik 2"/>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2601512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82605" y="365126"/>
            <a:ext cx="9717083" cy="1299772"/>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492126" y="2519046"/>
            <a:ext cx="9707562" cy="3343873"/>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482600" y="6237031"/>
            <a:ext cx="1200000" cy="144000"/>
          </a:xfrm>
          <a:prstGeom prst="rect">
            <a:avLst/>
          </a:prstGeom>
        </p:spPr>
        <p:txBody>
          <a:bodyPr vert="horz" lIns="0" tIns="0" rIns="0" bIns="0" rtlCol="0" anchor="ctr"/>
          <a:lstStyle>
            <a:lvl1pPr algn="l">
              <a:lnSpc>
                <a:spcPct val="100000"/>
              </a:lnSpc>
              <a:defRPr sz="1000" b="1">
                <a:solidFill>
                  <a:schemeClr val="tx1"/>
                </a:solidFill>
                <a:latin typeface="Arial" panose="020B0604020202020204" pitchFamily="34" charset="0"/>
                <a:cs typeface="Arial" panose="020B0604020202020204" pitchFamily="34" charset="0"/>
              </a:defRPr>
            </a:lvl1pPr>
          </a:lstStyle>
          <a:p>
            <a:fld id="{C860D557-8C78-4396-8E76-5AC33502253C}" type="datetime1">
              <a:rPr lang="en-GB" smtClean="0"/>
              <a:pPr/>
              <a:t>25/03/2022</a:t>
            </a:fld>
            <a:endParaRPr lang="sv-SE"/>
          </a:p>
        </p:txBody>
      </p:sp>
      <p:sp>
        <p:nvSpPr>
          <p:cNvPr id="5" name="Platshållare för sidfot 4"/>
          <p:cNvSpPr>
            <a:spLocks noGrp="1"/>
          </p:cNvSpPr>
          <p:nvPr>
            <p:ph type="ftr" sz="quarter" idx="3"/>
          </p:nvPr>
        </p:nvSpPr>
        <p:spPr>
          <a:xfrm>
            <a:off x="482600" y="6072004"/>
            <a:ext cx="4114800" cy="144000"/>
          </a:xfrm>
          <a:prstGeom prst="rect">
            <a:avLst/>
          </a:prstGeom>
        </p:spPr>
        <p:txBody>
          <a:bodyPr vert="horz" lIns="0" tIns="0" rIns="0" bIns="0" rtlCol="0" anchor="ctr"/>
          <a:lstStyle>
            <a:lvl1pPr algn="l">
              <a:lnSpc>
                <a:spcPct val="100000"/>
              </a:lnSpc>
              <a:defRPr sz="1000" b="1">
                <a:solidFill>
                  <a:schemeClr val="tx1"/>
                </a:solidFill>
                <a:latin typeface="Arial" panose="020B0604020202020204" pitchFamily="34" charset="0"/>
                <a:cs typeface="Arial" panose="020B0604020202020204" pitchFamily="34" charset="0"/>
              </a:defRPr>
            </a:lvl1pPr>
          </a:lstStyle>
          <a:p>
            <a:r>
              <a:rPr lang="sv-SE" dirty="0"/>
              <a:t>Dokumentnamn</a:t>
            </a:r>
          </a:p>
        </p:txBody>
      </p:sp>
      <p:sp>
        <p:nvSpPr>
          <p:cNvPr id="6" name="Platshållare för bildnummer 5"/>
          <p:cNvSpPr>
            <a:spLocks noGrp="1"/>
          </p:cNvSpPr>
          <p:nvPr>
            <p:ph type="sldNum" sz="quarter" idx="4"/>
          </p:nvPr>
        </p:nvSpPr>
        <p:spPr>
          <a:xfrm>
            <a:off x="478367" y="6402058"/>
            <a:ext cx="720000" cy="144000"/>
          </a:xfrm>
          <a:prstGeom prst="rect">
            <a:avLst/>
          </a:prstGeom>
        </p:spPr>
        <p:txBody>
          <a:bodyPr vert="horz" lIns="0" tIns="0" rIns="0" bIns="0" rtlCol="0" anchor="ctr"/>
          <a:lstStyle>
            <a:lvl1pPr algn="l">
              <a:defRPr sz="1000" b="1">
                <a:solidFill>
                  <a:schemeClr val="tx1"/>
                </a:solidFill>
                <a:latin typeface="Arial" panose="020B0604020202020204" pitchFamily="34" charset="0"/>
                <a:cs typeface="Arial" panose="020B0604020202020204" pitchFamily="34" charset="0"/>
              </a:defRPr>
            </a:lvl1pPr>
          </a:lstStyle>
          <a:p>
            <a:fld id="{E8645303-2AAE-45D1-913A-B06AE6474513}" type="slidenum">
              <a:rPr lang="sv-SE" smtClean="0"/>
              <a:pPr/>
              <a:t>‹#›</a:t>
            </a:fld>
            <a:endParaRPr lang="sv-SE"/>
          </a:p>
        </p:txBody>
      </p:sp>
      <p:pic>
        <p:nvPicPr>
          <p:cNvPr id="9" name="Bildobjekt 8">
            <a:extLst>
              <a:ext uri="{FF2B5EF4-FFF2-40B4-BE49-F238E27FC236}">
                <a16:creationId xmlns:a16="http://schemas.microsoft.com/office/drawing/2014/main" id="{536C53BE-3354-4DED-819E-0213B22BF64A}"/>
              </a:ext>
            </a:extLst>
          </p:cNvPr>
          <p:cNvPicPr>
            <a:picLocks noChangeAspect="1"/>
          </p:cNvPicPr>
          <p:nvPr userDrawn="1"/>
        </p:nvPicPr>
        <p:blipFill>
          <a:blip r:embed="rId20"/>
          <a:stretch>
            <a:fillRect/>
          </a:stretch>
        </p:blipFill>
        <p:spPr>
          <a:xfrm>
            <a:off x="10950694" y="6144717"/>
            <a:ext cx="1027457" cy="460800"/>
          </a:xfrm>
          <a:prstGeom prst="rect">
            <a:avLst/>
          </a:prstGeom>
        </p:spPr>
      </p:pic>
    </p:spTree>
    <p:extLst>
      <p:ext uri="{BB962C8B-B14F-4D97-AF65-F5344CB8AC3E}">
        <p14:creationId xmlns:p14="http://schemas.microsoft.com/office/powerpoint/2010/main" val="2492816128"/>
      </p:ext>
    </p:extLst>
  </p:cSld>
  <p:clrMap bg1="lt1" tx1="dk1" bg2="lt2" tx2="dk2" accent1="accent1" accent2="accent2" accent3="accent3" accent4="accent4" accent5="accent5" accent6="accent6" hlink="hlink" folHlink="folHlink"/>
  <p:sldLayoutIdLst>
    <p:sldLayoutId id="2147483668" r:id="rId1"/>
    <p:sldLayoutId id="2147483649" r:id="rId2"/>
    <p:sldLayoutId id="2147483663" r:id="rId3"/>
    <p:sldLayoutId id="2147483656" r:id="rId4"/>
    <p:sldLayoutId id="2147483667" r:id="rId5"/>
    <p:sldLayoutId id="2147483658" r:id="rId6"/>
    <p:sldLayoutId id="2147483659" r:id="rId7"/>
    <p:sldLayoutId id="2147483669" r:id="rId8"/>
    <p:sldLayoutId id="2147483666" r:id="rId9"/>
    <p:sldLayoutId id="2147483652" r:id="rId10"/>
    <p:sldLayoutId id="2147483671" r:id="rId11"/>
    <p:sldLayoutId id="2147483664" r:id="rId12"/>
    <p:sldLayoutId id="2147483670" r:id="rId13"/>
    <p:sldLayoutId id="2147483672" r:id="rId14"/>
    <p:sldLayoutId id="2147483661" r:id="rId15"/>
    <p:sldLayoutId id="2147483651" r:id="rId16"/>
    <p:sldLayoutId id="2147483662" r:id="rId17"/>
    <p:sldLayoutId id="2147483655" r:id="rId18"/>
  </p:sldLayoutIdLst>
  <p:hf sldNum="0" hdr="0" ftr="0" dt="0"/>
  <p:txStyles>
    <p:titleStyle>
      <a:lvl1pPr algn="l" defTabSz="685800" rtl="0" eaLnBrk="1" latinLnBrk="0" hangingPunct="1">
        <a:lnSpc>
          <a:spcPct val="100000"/>
        </a:lnSpc>
        <a:spcBef>
          <a:spcPct val="0"/>
        </a:spcBef>
        <a:buNone/>
        <a:defRPr sz="4400" b="1" kern="1200">
          <a:solidFill>
            <a:schemeClr val="accent1"/>
          </a:solidFill>
          <a:latin typeface="Times New Roman" panose="02020603050405020304" pitchFamily="18" charset="0"/>
          <a:ea typeface="+mj-ea"/>
          <a:cs typeface="Times New Roman" panose="02020603050405020304" pitchFamily="18" charset="0"/>
        </a:defRPr>
      </a:lvl1pPr>
    </p:titleStyle>
    <p:bodyStyle>
      <a:lvl1pPr marL="265113" indent="-265113" algn="l" defTabSz="685800" rtl="0" eaLnBrk="1" latinLnBrk="0" hangingPunct="1">
        <a:lnSpc>
          <a:spcPct val="100000"/>
        </a:lnSpc>
        <a:spcBef>
          <a:spcPts val="750"/>
        </a:spcBef>
        <a:buClr>
          <a:schemeClr val="accent1"/>
        </a:buClr>
        <a:buSzPct val="10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1pPr>
      <a:lvl2pPr marL="54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2pPr>
      <a:lvl3pPr marL="72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3pPr>
      <a:lvl4pPr marL="90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4pPr>
      <a:lvl5pPr marL="108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7379" userDrawn="1">
          <p15:clr>
            <a:srgbClr val="F26B43"/>
          </p15:clr>
        </p15:guide>
        <p15:guide id="3" pos="3840" userDrawn="1">
          <p15:clr>
            <a:srgbClr val="F26B43"/>
          </p15:clr>
        </p15:guide>
        <p15:guide id="9" pos="301" userDrawn="1">
          <p15:clr>
            <a:srgbClr val="F26B43"/>
          </p15:clr>
        </p15:guide>
        <p15:guide id="11" pos="6425" userDrawn="1">
          <p15:clr>
            <a:srgbClr val="F26B43"/>
          </p15:clr>
        </p15:guide>
        <p15:guide id="12" orient="horz" pos="1049" userDrawn="1">
          <p15:clr>
            <a:srgbClr val="F26B43"/>
          </p15:clr>
        </p15:guide>
        <p15:guide id="14" orient="horz" pos="4315" userDrawn="1">
          <p15:clr>
            <a:srgbClr val="F26B43"/>
          </p15:clr>
        </p15:guide>
        <p15:guide id="15" orient="horz" pos="3702" userDrawn="1">
          <p15:clr>
            <a:srgbClr val="F26B43"/>
          </p15:clr>
        </p15:guide>
        <p15:guide id="16" orient="horz" pos="3612" userDrawn="1">
          <p15:clr>
            <a:srgbClr val="F26B43"/>
          </p15:clr>
        </p15:guide>
        <p15:guide id="17" userDrawn="1">
          <p15:clr>
            <a:srgbClr val="F26B43"/>
          </p15:clr>
        </p15:guide>
        <p15:guide id="18" pos="7680" userDrawn="1">
          <p15:clr>
            <a:srgbClr val="F26B43"/>
          </p15:clr>
        </p15:guide>
        <p15:guide id="19" orient="horz" pos="232" userDrawn="1">
          <p15:clr>
            <a:srgbClr val="F26B43"/>
          </p15:clr>
        </p15:guide>
        <p15:guide id="20" orient="horz" pos="413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www.keds.nu/"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www.vision.se/stresskolle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482605" y="336263"/>
            <a:ext cx="9717083" cy="1330711"/>
          </a:xfrm>
        </p:spPr>
        <p:txBody>
          <a:bodyPr/>
          <a:lstStyle/>
          <a:p>
            <a:r>
              <a:rPr lang="sv-SE" dirty="0"/>
              <a:t>”Ska vi hålla budget eller följa lagen?” </a:t>
            </a:r>
          </a:p>
        </p:txBody>
      </p:sp>
    </p:spTree>
    <p:extLst>
      <p:ext uri="{BB962C8B-B14F-4D97-AF65-F5344CB8AC3E}">
        <p14:creationId xmlns:p14="http://schemas.microsoft.com/office/powerpoint/2010/main" val="1955226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5906811-E24B-4E07-B7A3-484A60394CB3}"/>
              </a:ext>
            </a:extLst>
          </p:cNvPr>
          <p:cNvSpPr>
            <a:spLocks noGrp="1"/>
          </p:cNvSpPr>
          <p:nvPr>
            <p:ph sz="quarter" idx="13"/>
          </p:nvPr>
        </p:nvSpPr>
        <p:spPr>
          <a:xfrm>
            <a:off x="541890" y="1965429"/>
            <a:ext cx="9707561" cy="3357880"/>
          </a:xfrm>
        </p:spPr>
        <p:txBody>
          <a:bodyPr/>
          <a:lstStyle/>
          <a:p>
            <a:pPr marL="0" indent="0">
              <a:buNone/>
            </a:pPr>
            <a:r>
              <a:rPr lang="sv-SE" dirty="0"/>
              <a:t>Så här går vi vidare</a:t>
            </a:r>
          </a:p>
          <a:p>
            <a:r>
              <a:rPr lang="sv-SE" i="1" dirty="0"/>
              <a:t>Se förslag i anteckningar</a:t>
            </a:r>
          </a:p>
          <a:p>
            <a:endParaRPr lang="sv-SE" dirty="0"/>
          </a:p>
          <a:p>
            <a:pPr marL="0" indent="0">
              <a:buNone/>
            </a:pPr>
            <a:endParaRPr lang="sv-SE" dirty="0"/>
          </a:p>
        </p:txBody>
      </p:sp>
      <p:sp>
        <p:nvSpPr>
          <p:cNvPr id="2" name="Rubrik 1">
            <a:extLst>
              <a:ext uri="{FF2B5EF4-FFF2-40B4-BE49-F238E27FC236}">
                <a16:creationId xmlns:a16="http://schemas.microsoft.com/office/drawing/2014/main" id="{54E96919-B81E-4F34-96CC-BCA163A397C2}"/>
              </a:ext>
            </a:extLst>
          </p:cNvPr>
          <p:cNvSpPr>
            <a:spLocks noGrp="1"/>
          </p:cNvSpPr>
          <p:nvPr>
            <p:ph type="title"/>
          </p:nvPr>
        </p:nvSpPr>
        <p:spPr/>
        <p:txBody>
          <a:bodyPr/>
          <a:lstStyle/>
          <a:p>
            <a:r>
              <a:rPr lang="sv-SE" dirty="0"/>
              <a:t>Nästa steg</a:t>
            </a:r>
          </a:p>
        </p:txBody>
      </p:sp>
    </p:spTree>
    <p:extLst>
      <p:ext uri="{BB962C8B-B14F-4D97-AF65-F5344CB8AC3E}">
        <p14:creationId xmlns:p14="http://schemas.microsoft.com/office/powerpoint/2010/main" val="2436913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B1B3E49-B9ED-4C5F-8C0B-45872AD5B2B4}"/>
              </a:ext>
            </a:extLst>
          </p:cNvPr>
          <p:cNvSpPr>
            <a:spLocks noGrp="1"/>
          </p:cNvSpPr>
          <p:nvPr>
            <p:ph sz="quarter" idx="13"/>
          </p:nvPr>
        </p:nvSpPr>
        <p:spPr/>
        <p:txBody>
          <a:bodyPr>
            <a:normAutofit fontScale="92500" lnSpcReduction="10000"/>
          </a:bodyPr>
          <a:lstStyle/>
          <a:p>
            <a:pPr algn="l" rtl="0" fontAlgn="base">
              <a:buFont typeface="Wingdings" panose="05000000000000000000" pitchFamily="2" charset="2"/>
              <a:buChar char="Ø"/>
            </a:pPr>
            <a:r>
              <a:rPr lang="sv-SE" sz="2000" b="0" i="0" dirty="0">
                <a:solidFill>
                  <a:srgbClr val="000000"/>
                </a:solidFill>
                <a:effectLst/>
                <a:latin typeface="Arial" panose="020B0604020202020204" pitchFamily="34" charset="0"/>
              </a:rPr>
              <a:t>Att en majoritet i undersökningen upplever sitt arbete som </a:t>
            </a:r>
            <a:r>
              <a:rPr lang="sv-SE" sz="2000" b="1" i="0" dirty="0">
                <a:solidFill>
                  <a:srgbClr val="000000"/>
                </a:solidFill>
                <a:effectLst/>
                <a:latin typeface="Arial" panose="020B0604020202020204" pitchFamily="34" charset="0"/>
              </a:rPr>
              <a:t>meningsfullt </a:t>
            </a:r>
            <a:r>
              <a:rPr lang="sv-SE" sz="2000" b="0" i="0" dirty="0">
                <a:solidFill>
                  <a:srgbClr val="000000"/>
                </a:solidFill>
                <a:effectLst/>
                <a:latin typeface="Arial" panose="020B0604020202020204" pitchFamily="34" charset="0"/>
              </a:rPr>
              <a:t>och många </a:t>
            </a:r>
            <a:r>
              <a:rPr lang="sv-SE" sz="2000" b="1" i="0" dirty="0">
                <a:solidFill>
                  <a:srgbClr val="000000"/>
                </a:solidFill>
                <a:effectLst/>
                <a:latin typeface="Arial" panose="020B0604020202020204" pitchFamily="34" charset="0"/>
              </a:rPr>
              <a:t>trivs </a:t>
            </a:r>
            <a:r>
              <a:rPr lang="sv-SE" sz="2000" b="0" i="0" dirty="0">
                <a:solidFill>
                  <a:srgbClr val="000000"/>
                </a:solidFill>
                <a:effectLst/>
                <a:latin typeface="Arial" panose="020B0604020202020204" pitchFamily="34" charset="0"/>
              </a:rPr>
              <a:t>med arbetsuppgifterna i sig.  </a:t>
            </a:r>
            <a:br>
              <a:rPr lang="sv-SE" sz="2000" b="0" i="0" dirty="0">
                <a:solidFill>
                  <a:srgbClr val="000000"/>
                </a:solidFill>
                <a:effectLst/>
                <a:latin typeface="Arial" panose="020B0604020202020204" pitchFamily="34" charset="0"/>
              </a:rPr>
            </a:br>
            <a:endParaRPr lang="sv-SE" sz="2000" b="0" i="0" dirty="0">
              <a:solidFill>
                <a:srgbClr val="000000"/>
              </a:solidFill>
              <a:effectLst/>
              <a:latin typeface="Arial" panose="020B0604020202020204" pitchFamily="34" charset="0"/>
            </a:endParaRPr>
          </a:p>
          <a:p>
            <a:pPr algn="l" rtl="0" fontAlgn="base">
              <a:buFont typeface="Wingdings" panose="05000000000000000000" pitchFamily="2" charset="2"/>
              <a:buChar char="Ø"/>
            </a:pPr>
            <a:r>
              <a:rPr lang="sv-SE" sz="2000" b="0" i="0" dirty="0">
                <a:solidFill>
                  <a:srgbClr val="000000"/>
                </a:solidFill>
                <a:effectLst/>
                <a:latin typeface="Arial" panose="020B0604020202020204" pitchFamily="34" charset="0"/>
              </a:rPr>
              <a:t>Att knappa resurser leder till </a:t>
            </a:r>
            <a:r>
              <a:rPr lang="sv-SE" sz="2000" b="1" i="0" dirty="0">
                <a:solidFill>
                  <a:srgbClr val="000000"/>
                </a:solidFill>
                <a:effectLst/>
                <a:latin typeface="Arial" panose="020B0604020202020204" pitchFamily="34" charset="0"/>
              </a:rPr>
              <a:t>hög arbetsbelastning</a:t>
            </a:r>
            <a:r>
              <a:rPr lang="sv-SE" sz="2000" b="0" i="0" dirty="0">
                <a:solidFill>
                  <a:srgbClr val="000000"/>
                </a:solidFill>
                <a:effectLst/>
                <a:latin typeface="Arial" panose="020B0604020202020204" pitchFamily="34" charset="0"/>
              </a:rPr>
              <a:t>, </a:t>
            </a:r>
            <a:r>
              <a:rPr lang="sv-SE" sz="2000" b="1" i="0" dirty="0">
                <a:solidFill>
                  <a:srgbClr val="000000"/>
                </a:solidFill>
                <a:effectLst/>
                <a:latin typeface="Arial" panose="020B0604020202020204" pitchFamily="34" charset="0"/>
              </a:rPr>
              <a:t>stressymptom</a:t>
            </a:r>
            <a:r>
              <a:rPr lang="sv-SE" sz="2000" b="0" i="0" dirty="0">
                <a:solidFill>
                  <a:srgbClr val="000000"/>
                </a:solidFill>
                <a:effectLst/>
                <a:latin typeface="Arial" panose="020B0604020202020204" pitchFamily="34" charset="0"/>
              </a:rPr>
              <a:t> och att </a:t>
            </a:r>
            <a:r>
              <a:rPr lang="sv-SE" sz="2000" b="1" i="0" dirty="0">
                <a:solidFill>
                  <a:srgbClr val="000000"/>
                </a:solidFill>
                <a:effectLst/>
                <a:latin typeface="Arial" panose="020B0604020202020204" pitchFamily="34" charset="0"/>
              </a:rPr>
              <a:t>kompetens</a:t>
            </a:r>
            <a:r>
              <a:rPr lang="sv-SE" sz="2000" b="0" i="0" dirty="0">
                <a:solidFill>
                  <a:srgbClr val="000000"/>
                </a:solidFill>
                <a:effectLst/>
                <a:latin typeface="Arial" panose="020B0604020202020204" pitchFamily="34" charset="0"/>
              </a:rPr>
              <a:t> inte kan användas tillräckligt.  </a:t>
            </a:r>
            <a:br>
              <a:rPr lang="sv-SE" sz="2000" b="0" i="0" dirty="0">
                <a:solidFill>
                  <a:srgbClr val="000000"/>
                </a:solidFill>
                <a:effectLst/>
                <a:latin typeface="Arial" panose="020B0604020202020204" pitchFamily="34" charset="0"/>
              </a:rPr>
            </a:br>
            <a:endParaRPr lang="sv-SE" sz="2000" b="0" i="0" dirty="0">
              <a:solidFill>
                <a:srgbClr val="000000"/>
              </a:solidFill>
              <a:effectLst/>
              <a:latin typeface="Arial" panose="020B0604020202020204" pitchFamily="34" charset="0"/>
            </a:endParaRPr>
          </a:p>
          <a:p>
            <a:pPr algn="l" rtl="0" fontAlgn="base">
              <a:buFont typeface="Wingdings" panose="05000000000000000000" pitchFamily="2" charset="2"/>
              <a:buChar char="Ø"/>
            </a:pPr>
            <a:r>
              <a:rPr lang="sv-SE" sz="2000" b="0" i="0" dirty="0">
                <a:solidFill>
                  <a:srgbClr val="000000"/>
                </a:solidFill>
                <a:effectLst/>
                <a:latin typeface="Arial" panose="020B0604020202020204" pitchFamily="34" charset="0"/>
              </a:rPr>
              <a:t>Att två av tre i undersökningen uppger att de har för </a:t>
            </a:r>
            <a:r>
              <a:rPr lang="sv-SE" sz="2000" b="1" i="0" dirty="0">
                <a:solidFill>
                  <a:srgbClr val="000000"/>
                </a:solidFill>
                <a:effectLst/>
                <a:latin typeface="Arial" panose="020B0604020202020204" pitchFamily="34" charset="0"/>
              </a:rPr>
              <a:t>hög arbetsbelastning</a:t>
            </a:r>
            <a:r>
              <a:rPr lang="sv-SE" sz="2000" b="0" i="0" dirty="0">
                <a:solidFill>
                  <a:srgbClr val="000000"/>
                </a:solidFill>
                <a:effectLst/>
                <a:latin typeface="Arial" panose="020B0604020202020204" pitchFamily="34" charset="0"/>
              </a:rPr>
              <a:t>. </a:t>
            </a:r>
          </a:p>
          <a:p>
            <a:pPr algn="l" rtl="0" fontAlgn="base">
              <a:buFont typeface="Wingdings" panose="05000000000000000000" pitchFamily="2" charset="2"/>
              <a:buChar char="Ø"/>
            </a:pPr>
            <a:endParaRPr lang="sv-SE" sz="2000" b="0" i="0" dirty="0">
              <a:solidFill>
                <a:srgbClr val="000000"/>
              </a:solidFill>
              <a:effectLst/>
              <a:latin typeface="Arial" panose="020B0604020202020204" pitchFamily="34" charset="0"/>
            </a:endParaRPr>
          </a:p>
          <a:p>
            <a:pPr algn="l" rtl="0" fontAlgn="base">
              <a:buFont typeface="Wingdings" panose="05000000000000000000" pitchFamily="2" charset="2"/>
              <a:buChar char="Ø"/>
            </a:pPr>
            <a:endParaRPr lang="sv-SE" sz="2000" b="0" i="0" dirty="0">
              <a:solidFill>
                <a:srgbClr val="000000"/>
              </a:solidFill>
              <a:effectLst/>
              <a:latin typeface="Arial" panose="020B0604020202020204" pitchFamily="34" charset="0"/>
            </a:endParaRPr>
          </a:p>
          <a:p>
            <a:pPr marL="0" indent="0" algn="l" rtl="0" fontAlgn="base">
              <a:buNone/>
            </a:pPr>
            <a:r>
              <a:rPr lang="sv-SE" sz="1300" i="1" dirty="0">
                <a:solidFill>
                  <a:srgbClr val="000000"/>
                </a:solidFill>
                <a:latin typeface="Arial" panose="020B0604020202020204" pitchFamily="34" charset="0"/>
              </a:rPr>
              <a:t>*</a:t>
            </a:r>
            <a:r>
              <a:rPr lang="sv-SE" sz="1300" i="1" dirty="0">
                <a:effectLst/>
                <a:latin typeface="Arial" panose="020B0604020202020204" pitchFamily="34" charset="0"/>
                <a:ea typeface="Times New Roman" panose="02020603050405020304" pitchFamily="18" charset="0"/>
                <a:cs typeface="Times New Roman" panose="02020603050405020304" pitchFamily="18" charset="0"/>
              </a:rPr>
              <a:t>Undersökningen som rapporten till stor del utgår ifrån genomfördes våren 2021 och besvarades av 1433 medlemmar som arbetar som socialsekreterare inom myndighetsutövning, biståndshandläggare, behandlingspersonal inom hem för vård eller boende, stödboende och öppenvård, kuratorer inom hälso- och sjukvård och skola samt fältassistenter. </a:t>
            </a:r>
            <a:endParaRPr lang="sv-SE" sz="1300" i="1" dirty="0"/>
          </a:p>
        </p:txBody>
      </p:sp>
      <p:sp>
        <p:nvSpPr>
          <p:cNvPr id="2" name="Rubrik 1">
            <a:extLst>
              <a:ext uri="{FF2B5EF4-FFF2-40B4-BE49-F238E27FC236}">
                <a16:creationId xmlns:a16="http://schemas.microsoft.com/office/drawing/2014/main" id="{DB066F51-CEB9-401B-B9C8-059B797951B8}"/>
              </a:ext>
            </a:extLst>
          </p:cNvPr>
          <p:cNvSpPr>
            <a:spLocks noGrp="1"/>
          </p:cNvSpPr>
          <p:nvPr>
            <p:ph type="title"/>
          </p:nvPr>
        </p:nvSpPr>
        <p:spPr/>
        <p:txBody>
          <a:bodyPr/>
          <a:lstStyle/>
          <a:p>
            <a:r>
              <a:rPr lang="sv-SE" dirty="0"/>
              <a:t>Ny undersökning av Vision visar:</a:t>
            </a:r>
          </a:p>
        </p:txBody>
      </p:sp>
    </p:spTree>
    <p:extLst>
      <p:ext uri="{BB962C8B-B14F-4D97-AF65-F5344CB8AC3E}">
        <p14:creationId xmlns:p14="http://schemas.microsoft.com/office/powerpoint/2010/main" val="82056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9FA7B5E-96A8-4683-A4FC-726188CFB47B}"/>
              </a:ext>
            </a:extLst>
          </p:cNvPr>
          <p:cNvSpPr>
            <a:spLocks noGrp="1"/>
          </p:cNvSpPr>
          <p:nvPr>
            <p:ph sz="quarter" idx="18"/>
          </p:nvPr>
        </p:nvSpPr>
        <p:spPr/>
        <p:txBody>
          <a:bodyPr/>
          <a:lstStyle/>
          <a:p>
            <a:pPr algn="l" rtl="0" fontAlgn="base">
              <a:buFont typeface="Wingdings" panose="05000000000000000000" pitchFamily="2" charset="2"/>
              <a:buChar char="Ø"/>
            </a:pPr>
            <a:r>
              <a:rPr lang="sv-SE" sz="1800" b="0" i="0" dirty="0">
                <a:solidFill>
                  <a:srgbClr val="000000"/>
                </a:solidFill>
                <a:effectLst/>
                <a:latin typeface="Arial" panose="020B0604020202020204" pitchFamily="34" charset="0"/>
              </a:rPr>
              <a:t>Arbetsbelastningen får negativa konsekvenser för de individer som behöver stöd.</a:t>
            </a:r>
            <a:br>
              <a:rPr lang="sv-SE" sz="1800" b="0" i="0" dirty="0">
                <a:solidFill>
                  <a:srgbClr val="000000"/>
                </a:solidFill>
                <a:effectLst/>
                <a:latin typeface="Arial" panose="020B0604020202020204" pitchFamily="34" charset="0"/>
              </a:rPr>
            </a:br>
            <a:r>
              <a:rPr lang="sv-SE" sz="1800" b="0" i="0" dirty="0">
                <a:solidFill>
                  <a:srgbClr val="000000"/>
                </a:solidFill>
                <a:effectLst/>
                <a:latin typeface="Arial" panose="020B0604020202020204" pitchFamily="34" charset="0"/>
              </a:rPr>
              <a:t> </a:t>
            </a:r>
          </a:p>
          <a:p>
            <a:pPr algn="l" rtl="0" fontAlgn="base">
              <a:buFont typeface="Wingdings" panose="05000000000000000000" pitchFamily="2" charset="2"/>
              <a:buChar char="Ø"/>
            </a:pPr>
            <a:r>
              <a:rPr lang="sv-SE" sz="1800" b="0" i="0" dirty="0">
                <a:solidFill>
                  <a:srgbClr val="000000"/>
                </a:solidFill>
                <a:effectLst/>
                <a:latin typeface="Arial" panose="020B0604020202020204" pitchFamily="34" charset="0"/>
              </a:rPr>
              <a:t>Att mer än en fjärdedel i undersökningen överväger att söka annat arbete med anledning av </a:t>
            </a:r>
            <a:r>
              <a:rPr lang="sv-SE" sz="1800" b="1" i="0" dirty="0">
                <a:solidFill>
                  <a:srgbClr val="000000"/>
                </a:solidFill>
                <a:effectLst/>
                <a:latin typeface="Arial" panose="020B0604020202020204" pitchFamily="34" charset="0"/>
              </a:rPr>
              <a:t>bristande förutsättningar </a:t>
            </a:r>
            <a:r>
              <a:rPr lang="sv-SE" sz="1800" b="0" i="0" dirty="0">
                <a:solidFill>
                  <a:srgbClr val="000000"/>
                </a:solidFill>
                <a:effectLst/>
                <a:latin typeface="Arial" panose="020B0604020202020204" pitchFamily="34" charset="0"/>
              </a:rPr>
              <a:t>på den nuvarande arbetsplatsen.  </a:t>
            </a:r>
            <a:br>
              <a:rPr lang="sv-SE" sz="1800" b="0" i="0" dirty="0">
                <a:solidFill>
                  <a:srgbClr val="000000"/>
                </a:solidFill>
                <a:effectLst/>
                <a:latin typeface="Arial" panose="020B0604020202020204" pitchFamily="34" charset="0"/>
              </a:rPr>
            </a:br>
            <a:endParaRPr lang="sv-SE" sz="1800" b="0" i="0" dirty="0">
              <a:solidFill>
                <a:srgbClr val="000000"/>
              </a:solidFill>
              <a:effectLst/>
              <a:latin typeface="Arial" panose="020B0604020202020204" pitchFamily="34" charset="0"/>
            </a:endParaRPr>
          </a:p>
          <a:p>
            <a:pPr algn="l" rtl="0" fontAlgn="base">
              <a:buFont typeface="Wingdings" panose="05000000000000000000" pitchFamily="2" charset="2"/>
              <a:buChar char="Ø"/>
            </a:pPr>
            <a:r>
              <a:rPr lang="sv-SE" sz="1800" dirty="0">
                <a:solidFill>
                  <a:srgbClr val="000000"/>
                </a:solidFill>
                <a:latin typeface="Arial" panose="020B0604020202020204" pitchFamily="34" charset="0"/>
              </a:rPr>
              <a:t>Över en tredjedel uppger att man inte får tillräckligt med stöd från sin chef.</a:t>
            </a:r>
          </a:p>
          <a:p>
            <a:pPr marL="0" indent="0">
              <a:buNone/>
            </a:pPr>
            <a:endParaRPr lang="sv-SE" dirty="0"/>
          </a:p>
        </p:txBody>
      </p:sp>
      <p:sp>
        <p:nvSpPr>
          <p:cNvPr id="4" name="Platshållare för bild 3">
            <a:extLst>
              <a:ext uri="{FF2B5EF4-FFF2-40B4-BE49-F238E27FC236}">
                <a16:creationId xmlns:a16="http://schemas.microsoft.com/office/drawing/2014/main" id="{4E00CDF4-3440-4979-A91A-7AA2B0E24CE4}"/>
              </a:ext>
            </a:extLst>
          </p:cNvPr>
          <p:cNvSpPr>
            <a:spLocks noGrp="1"/>
          </p:cNvSpPr>
          <p:nvPr>
            <p:ph type="pic" sz="quarter" idx="19"/>
          </p:nvPr>
        </p:nvSpPr>
        <p:spPr>
          <a:xfrm>
            <a:off x="6203875" y="2519045"/>
            <a:ext cx="5496000" cy="3357880"/>
          </a:xfrm>
        </p:spPr>
      </p:sp>
      <p:sp>
        <p:nvSpPr>
          <p:cNvPr id="3" name="Rubrik 2">
            <a:extLst>
              <a:ext uri="{FF2B5EF4-FFF2-40B4-BE49-F238E27FC236}">
                <a16:creationId xmlns:a16="http://schemas.microsoft.com/office/drawing/2014/main" id="{7AF361FB-F616-43A1-A4CC-06BF48443C1E}"/>
              </a:ext>
            </a:extLst>
          </p:cNvPr>
          <p:cNvSpPr>
            <a:spLocks noGrp="1"/>
          </p:cNvSpPr>
          <p:nvPr>
            <p:ph type="title"/>
          </p:nvPr>
        </p:nvSpPr>
        <p:spPr/>
        <p:txBody>
          <a:bodyPr/>
          <a:lstStyle/>
          <a:p>
            <a:r>
              <a:rPr lang="sv-SE" dirty="0"/>
              <a:t>Ny undersökning visar forts…</a:t>
            </a:r>
          </a:p>
        </p:txBody>
      </p:sp>
    </p:spTree>
    <p:extLst>
      <p:ext uri="{BB962C8B-B14F-4D97-AF65-F5344CB8AC3E}">
        <p14:creationId xmlns:p14="http://schemas.microsoft.com/office/powerpoint/2010/main" val="300203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F225E1-47C4-48E1-AAFD-71376DE29C97}"/>
              </a:ext>
            </a:extLst>
          </p:cNvPr>
          <p:cNvSpPr>
            <a:spLocks noGrp="1"/>
          </p:cNvSpPr>
          <p:nvPr>
            <p:ph type="title"/>
          </p:nvPr>
        </p:nvSpPr>
        <p:spPr/>
        <p:txBody>
          <a:bodyPr/>
          <a:lstStyle/>
          <a:p>
            <a:r>
              <a:rPr lang="sv-SE" dirty="0"/>
              <a:t>Hur ser det ut på vår arbetsplats?</a:t>
            </a:r>
          </a:p>
        </p:txBody>
      </p:sp>
      <p:sp>
        <p:nvSpPr>
          <p:cNvPr id="3" name="Platshållare för innehåll 2">
            <a:extLst>
              <a:ext uri="{FF2B5EF4-FFF2-40B4-BE49-F238E27FC236}">
                <a16:creationId xmlns:a16="http://schemas.microsoft.com/office/drawing/2014/main" id="{5824E157-595F-4259-A51B-42FAEABDB991}"/>
              </a:ext>
            </a:extLst>
          </p:cNvPr>
          <p:cNvSpPr>
            <a:spLocks noGrp="1"/>
          </p:cNvSpPr>
          <p:nvPr>
            <p:ph sz="quarter" idx="18"/>
          </p:nvPr>
        </p:nvSpPr>
        <p:spPr>
          <a:xfrm>
            <a:off x="492126" y="1664898"/>
            <a:ext cx="9537993" cy="4827976"/>
          </a:xfrm>
        </p:spPr>
        <p:txBody>
          <a:bodyPr vert="horz" lIns="0" tIns="0" rIns="0" bIns="0" rtlCol="0" anchor="t">
            <a:normAutofit lnSpcReduction="10000"/>
          </a:bodyPr>
          <a:lstStyle/>
          <a:p>
            <a:pPr marL="0" indent="0">
              <a:buNone/>
            </a:pPr>
            <a:r>
              <a:rPr lang="sv-SE" sz="2000" b="1" dirty="0"/>
              <a:t>Arbetsmiljö och arbetsbelastning</a:t>
            </a:r>
          </a:p>
          <a:p>
            <a:pPr marL="264795" indent="-264795"/>
            <a:r>
              <a:rPr lang="sv-SE" dirty="0"/>
              <a:t>Hur upplever ni er arbetsbelastning?</a:t>
            </a:r>
          </a:p>
          <a:p>
            <a:pPr marL="264795" indent="-264795"/>
            <a:r>
              <a:rPr lang="sv-SE" dirty="0">
                <a:cs typeface="Times New Roman"/>
              </a:rPr>
              <a:t>Känner ni att ni har tillräckligt med resurser utifrån de lagstadgade krav som ställs på </a:t>
            </a:r>
            <a:r>
              <a:rPr lang="sv-SE">
                <a:cs typeface="Times New Roman"/>
              </a:rPr>
              <a:t>verksamheten och som tillgodoser individers rättigheter? </a:t>
            </a:r>
            <a:endParaRPr lang="sv-SE">
              <a:ea typeface="+mn-lt"/>
              <a:cs typeface="Times New Roman"/>
            </a:endParaRPr>
          </a:p>
          <a:p>
            <a:pPr marL="264795" indent="-264795"/>
            <a:r>
              <a:rPr lang="sv-SE" dirty="0">
                <a:ea typeface="+mn-lt"/>
                <a:cs typeface="+mn-lt"/>
              </a:rPr>
              <a:t>Får ni stöd och hjälp i att prioritera arbetsuppgifter av chef vid arbetstoppar? </a:t>
            </a:r>
            <a:endParaRPr lang="sv-SE"/>
          </a:p>
          <a:p>
            <a:pPr marL="264795" indent="-264795"/>
            <a:r>
              <a:rPr lang="sv-SE" dirty="0"/>
              <a:t>Överväger ni att söka annat jobb på grund av för mycket att göra?</a:t>
            </a:r>
          </a:p>
          <a:p>
            <a:pPr marL="264795" indent="-264795"/>
            <a:r>
              <a:rPr lang="sv-SE" dirty="0"/>
              <a:t>Innehåller ditt uppdrag inslag av psykiskt påfrestande moment och känner du att du får stöd i detta?</a:t>
            </a:r>
          </a:p>
          <a:p>
            <a:pPr marL="264795" indent="-264795"/>
            <a:r>
              <a:rPr lang="sv-SE" dirty="0"/>
              <a:t>Finns det utrymme i verksamheten vid frånvaro på grund av sjukdom eller föräldraledighet?</a:t>
            </a:r>
          </a:p>
          <a:p>
            <a:pPr marL="264795" indent="-264795"/>
            <a:r>
              <a:rPr lang="sv-SE" dirty="0"/>
              <a:t>Vad kan arbetsgivaren göra för att öka sannolikheten att du vill jobba kvar långsiktigt?</a:t>
            </a:r>
          </a:p>
          <a:p>
            <a:pPr marL="0" indent="0">
              <a:buNone/>
            </a:pPr>
            <a:endParaRPr lang="sv-SE" dirty="0"/>
          </a:p>
          <a:p>
            <a:pPr marL="0" indent="0">
              <a:buNone/>
            </a:pPr>
            <a:r>
              <a:rPr lang="sv-SE" b="1" dirty="0">
                <a:cs typeface="Times New Roman"/>
              </a:rPr>
              <a:t>Tips: </a:t>
            </a:r>
            <a:br>
              <a:rPr lang="sv-SE" dirty="0">
                <a:cs typeface="Times New Roman"/>
              </a:rPr>
            </a:br>
            <a:r>
              <a:rPr lang="sv-SE" dirty="0">
                <a:cs typeface="Times New Roman"/>
              </a:rPr>
              <a:t>Testa risken för utmattningssymptom här: </a:t>
            </a:r>
            <a:r>
              <a:rPr lang="sv-SE" dirty="0">
                <a:ea typeface="+mn-lt"/>
                <a:cs typeface="+mn-lt"/>
                <a:hlinkClick r:id="rId3"/>
              </a:rPr>
              <a:t>https://www.keds.nu/</a:t>
            </a:r>
          </a:p>
          <a:p>
            <a:pPr marL="0" indent="0">
              <a:buNone/>
            </a:pPr>
            <a:r>
              <a:rPr lang="sv-SE" dirty="0">
                <a:cs typeface="Arial"/>
              </a:rPr>
              <a:t>Gör Stresskollen här: </a:t>
            </a:r>
            <a:r>
              <a:rPr lang="sv-SE" dirty="0">
                <a:cs typeface="Arial"/>
                <a:hlinkClick r:id="rId4"/>
              </a:rPr>
              <a:t>www.vision.se/stresskollen</a:t>
            </a:r>
            <a:endParaRPr lang="sv-SE" dirty="0">
              <a:cs typeface="Arial"/>
            </a:endParaRPr>
          </a:p>
          <a:p>
            <a:pPr marL="0" indent="0">
              <a:buNone/>
            </a:pPr>
            <a:endParaRPr lang="sv-SE" dirty="0">
              <a:cs typeface="Arial"/>
            </a:endParaRPr>
          </a:p>
          <a:p>
            <a:pPr marL="264795" indent="-264795"/>
            <a:endParaRPr lang="sv-SE" dirty="0"/>
          </a:p>
        </p:txBody>
      </p:sp>
    </p:spTree>
    <p:extLst>
      <p:ext uri="{BB962C8B-B14F-4D97-AF65-F5344CB8AC3E}">
        <p14:creationId xmlns:p14="http://schemas.microsoft.com/office/powerpoint/2010/main" val="2846599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5071DBA-4DCC-44C1-BAEA-4C6BD98FA4F6}"/>
              </a:ext>
            </a:extLst>
          </p:cNvPr>
          <p:cNvSpPr>
            <a:spLocks noGrp="1"/>
          </p:cNvSpPr>
          <p:nvPr>
            <p:ph type="title"/>
          </p:nvPr>
        </p:nvSpPr>
        <p:spPr/>
        <p:txBody>
          <a:bodyPr/>
          <a:lstStyle/>
          <a:p>
            <a:r>
              <a:rPr lang="sv-SE" sz="3200" b="1" dirty="0"/>
              <a:t>Arbetsmiljö och arbetsbelastning forts…</a:t>
            </a:r>
            <a:br>
              <a:rPr lang="sv-SE" b="1" dirty="0"/>
            </a:br>
            <a:endParaRPr lang="sv-SE" dirty="0"/>
          </a:p>
        </p:txBody>
      </p:sp>
      <p:sp>
        <p:nvSpPr>
          <p:cNvPr id="3" name="Platshållare för innehåll 2">
            <a:extLst>
              <a:ext uri="{FF2B5EF4-FFF2-40B4-BE49-F238E27FC236}">
                <a16:creationId xmlns:a16="http://schemas.microsoft.com/office/drawing/2014/main" id="{D7EFF094-4135-4B7D-84FA-E3C092516F16}"/>
              </a:ext>
            </a:extLst>
          </p:cNvPr>
          <p:cNvSpPr>
            <a:spLocks noGrp="1"/>
          </p:cNvSpPr>
          <p:nvPr>
            <p:ph sz="quarter" idx="19"/>
          </p:nvPr>
        </p:nvSpPr>
        <p:spPr>
          <a:xfrm>
            <a:off x="473887" y="1576524"/>
            <a:ext cx="3580800" cy="3357721"/>
          </a:xfrm>
        </p:spPr>
        <p:txBody>
          <a:bodyPr/>
          <a:lstStyle/>
          <a:p>
            <a:pPr marL="0" indent="0">
              <a:buNone/>
            </a:pPr>
            <a:r>
              <a:rPr lang="sv-SE" b="1" dirty="0"/>
              <a:t>Konsekvenser för individen</a:t>
            </a:r>
          </a:p>
          <a:p>
            <a:r>
              <a:rPr lang="sv-SE" dirty="0"/>
              <a:t>xx</a:t>
            </a:r>
          </a:p>
        </p:txBody>
      </p:sp>
      <p:sp>
        <p:nvSpPr>
          <p:cNvPr id="4" name="Platshållare för innehåll 3">
            <a:extLst>
              <a:ext uri="{FF2B5EF4-FFF2-40B4-BE49-F238E27FC236}">
                <a16:creationId xmlns:a16="http://schemas.microsoft.com/office/drawing/2014/main" id="{01800883-0914-4DB0-89BB-951A8A618672}"/>
              </a:ext>
            </a:extLst>
          </p:cNvPr>
          <p:cNvSpPr>
            <a:spLocks noGrp="1"/>
          </p:cNvSpPr>
          <p:nvPr>
            <p:ph sz="quarter" idx="20"/>
          </p:nvPr>
        </p:nvSpPr>
        <p:spPr>
          <a:xfrm>
            <a:off x="4054687" y="1566398"/>
            <a:ext cx="3580800" cy="3357721"/>
          </a:xfrm>
        </p:spPr>
        <p:txBody>
          <a:bodyPr/>
          <a:lstStyle/>
          <a:p>
            <a:pPr marL="0" indent="0">
              <a:buNone/>
            </a:pPr>
            <a:r>
              <a:rPr lang="sv-SE" b="1" dirty="0"/>
              <a:t>Konsekvenser för verksamhet och brukare</a:t>
            </a:r>
          </a:p>
          <a:p>
            <a:r>
              <a:rPr lang="sv-SE" dirty="0"/>
              <a:t>xx</a:t>
            </a:r>
          </a:p>
        </p:txBody>
      </p:sp>
      <p:sp>
        <p:nvSpPr>
          <p:cNvPr id="5" name="Platshållare för innehåll 4">
            <a:extLst>
              <a:ext uri="{FF2B5EF4-FFF2-40B4-BE49-F238E27FC236}">
                <a16:creationId xmlns:a16="http://schemas.microsoft.com/office/drawing/2014/main" id="{E8FDB275-2B9E-469F-9973-7498E2B52F49}"/>
              </a:ext>
            </a:extLst>
          </p:cNvPr>
          <p:cNvSpPr>
            <a:spLocks noGrp="1"/>
          </p:cNvSpPr>
          <p:nvPr>
            <p:ph sz="quarter" idx="21"/>
          </p:nvPr>
        </p:nvSpPr>
        <p:spPr>
          <a:xfrm>
            <a:off x="8052472" y="1615648"/>
            <a:ext cx="3580800" cy="3357721"/>
          </a:xfrm>
        </p:spPr>
        <p:txBody>
          <a:bodyPr/>
          <a:lstStyle/>
          <a:p>
            <a:pPr marL="0" indent="0">
              <a:buNone/>
            </a:pPr>
            <a:r>
              <a:rPr lang="sv-SE" b="1" dirty="0"/>
              <a:t>Lösningsförslag</a:t>
            </a:r>
          </a:p>
          <a:p>
            <a:r>
              <a:rPr lang="sv-SE" dirty="0"/>
              <a:t>xx</a:t>
            </a:r>
          </a:p>
        </p:txBody>
      </p:sp>
    </p:spTree>
    <p:extLst>
      <p:ext uri="{BB962C8B-B14F-4D97-AF65-F5344CB8AC3E}">
        <p14:creationId xmlns:p14="http://schemas.microsoft.com/office/powerpoint/2010/main" val="2843309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19BAEF8A-3F86-4871-A2BB-E73AF37FD9F2}"/>
              </a:ext>
            </a:extLst>
          </p:cNvPr>
          <p:cNvSpPr>
            <a:spLocks noGrp="1"/>
          </p:cNvSpPr>
          <p:nvPr>
            <p:ph type="title"/>
          </p:nvPr>
        </p:nvSpPr>
        <p:spPr/>
        <p:txBody>
          <a:bodyPr/>
          <a:lstStyle/>
          <a:p>
            <a:r>
              <a:rPr lang="sv-SE" sz="3200" dirty="0"/>
              <a:t>Stöd från chef</a:t>
            </a:r>
          </a:p>
        </p:txBody>
      </p:sp>
      <p:sp>
        <p:nvSpPr>
          <p:cNvPr id="6" name="Platshållare för innehåll 5">
            <a:extLst>
              <a:ext uri="{FF2B5EF4-FFF2-40B4-BE49-F238E27FC236}">
                <a16:creationId xmlns:a16="http://schemas.microsoft.com/office/drawing/2014/main" id="{F337494A-E307-404E-9899-68EF051E1BA1}"/>
              </a:ext>
            </a:extLst>
          </p:cNvPr>
          <p:cNvSpPr>
            <a:spLocks noGrp="1"/>
          </p:cNvSpPr>
          <p:nvPr>
            <p:ph sz="quarter" idx="18"/>
          </p:nvPr>
        </p:nvSpPr>
        <p:spPr>
          <a:xfrm>
            <a:off x="482605" y="1362654"/>
            <a:ext cx="5496000" cy="3637578"/>
          </a:xfrm>
        </p:spPr>
        <p:txBody>
          <a:bodyPr/>
          <a:lstStyle/>
          <a:p>
            <a:r>
              <a:rPr lang="sv-SE" dirty="0"/>
              <a:t>Upplever ni att ni får stöd och uppmuntran från närmaste chef?</a:t>
            </a:r>
          </a:p>
          <a:p>
            <a:endParaRPr lang="sv-SE" dirty="0"/>
          </a:p>
          <a:p>
            <a:endParaRPr lang="sv-SE" dirty="0"/>
          </a:p>
        </p:txBody>
      </p:sp>
      <p:sp>
        <p:nvSpPr>
          <p:cNvPr id="10" name="Platshållare för innehåll 2">
            <a:extLst>
              <a:ext uri="{FF2B5EF4-FFF2-40B4-BE49-F238E27FC236}">
                <a16:creationId xmlns:a16="http://schemas.microsoft.com/office/drawing/2014/main" id="{F06C5C21-84C3-4231-ADFA-4BE309DC832B}"/>
              </a:ext>
            </a:extLst>
          </p:cNvPr>
          <p:cNvSpPr>
            <a:spLocks noGrp="1"/>
          </p:cNvSpPr>
          <p:nvPr>
            <p:ph sz="quarter" idx="19"/>
          </p:nvPr>
        </p:nvSpPr>
        <p:spPr>
          <a:xfrm>
            <a:off x="349173" y="2640039"/>
            <a:ext cx="3580800" cy="3357721"/>
          </a:xfrm>
        </p:spPr>
        <p:txBody>
          <a:bodyPr/>
          <a:lstStyle/>
          <a:p>
            <a:pPr marL="0" indent="0">
              <a:buNone/>
            </a:pPr>
            <a:r>
              <a:rPr lang="sv-SE" b="1" dirty="0"/>
              <a:t>Konsekvenser för individen</a:t>
            </a:r>
          </a:p>
          <a:p>
            <a:r>
              <a:rPr lang="sv-SE" dirty="0"/>
              <a:t>xx</a:t>
            </a:r>
          </a:p>
        </p:txBody>
      </p:sp>
      <p:sp>
        <p:nvSpPr>
          <p:cNvPr id="11" name="Platshållare för innehåll 3">
            <a:extLst>
              <a:ext uri="{FF2B5EF4-FFF2-40B4-BE49-F238E27FC236}">
                <a16:creationId xmlns:a16="http://schemas.microsoft.com/office/drawing/2014/main" id="{A4691C2F-346F-4AC5-825C-BB3A38C12CDC}"/>
              </a:ext>
            </a:extLst>
          </p:cNvPr>
          <p:cNvSpPr txBox="1">
            <a:spLocks/>
          </p:cNvSpPr>
          <p:nvPr/>
        </p:nvSpPr>
        <p:spPr>
          <a:xfrm>
            <a:off x="4063405" y="2534115"/>
            <a:ext cx="3580800" cy="3357721"/>
          </a:xfrm>
          <a:prstGeom prst="rect">
            <a:avLst/>
          </a:prstGeom>
        </p:spPr>
        <p:txBody>
          <a:bodyPr/>
          <a:lstStyle>
            <a:lvl1pPr marL="265113" indent="-265113" algn="l" defTabSz="685800" rtl="0" eaLnBrk="1" latinLnBrk="0" hangingPunct="1">
              <a:lnSpc>
                <a:spcPct val="100000"/>
              </a:lnSpc>
              <a:spcBef>
                <a:spcPts val="750"/>
              </a:spcBef>
              <a:buClr>
                <a:schemeClr val="accent1"/>
              </a:buClr>
              <a:buSzPct val="10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1pPr>
            <a:lvl2pPr marL="54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2pPr>
            <a:lvl3pPr marL="72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3pPr>
            <a:lvl4pPr marL="90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4pPr>
            <a:lvl5pPr marL="108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Times New Roman" panose="02020603050405020304" pitchFamily="18" charset="0"/>
              <a:buNone/>
            </a:pPr>
            <a:r>
              <a:rPr lang="sv-SE" b="1" dirty="0"/>
              <a:t>Konsekvenser för verksamhet och brukare</a:t>
            </a:r>
          </a:p>
          <a:p>
            <a:r>
              <a:rPr lang="sv-SE" dirty="0"/>
              <a:t>xx</a:t>
            </a:r>
          </a:p>
        </p:txBody>
      </p:sp>
      <p:sp>
        <p:nvSpPr>
          <p:cNvPr id="12" name="Platshållare för innehåll 4">
            <a:extLst>
              <a:ext uri="{FF2B5EF4-FFF2-40B4-BE49-F238E27FC236}">
                <a16:creationId xmlns:a16="http://schemas.microsoft.com/office/drawing/2014/main" id="{6B82435D-1D3F-49E8-A100-6ADEDE2D5C0F}"/>
              </a:ext>
            </a:extLst>
          </p:cNvPr>
          <p:cNvSpPr txBox="1">
            <a:spLocks/>
          </p:cNvSpPr>
          <p:nvPr/>
        </p:nvSpPr>
        <p:spPr>
          <a:xfrm>
            <a:off x="7911069" y="2530048"/>
            <a:ext cx="3580800" cy="3357721"/>
          </a:xfrm>
          <a:prstGeom prst="rect">
            <a:avLst/>
          </a:prstGeom>
        </p:spPr>
        <p:txBody>
          <a:bodyPr/>
          <a:lstStyle>
            <a:lvl1pPr marL="265113" indent="-265113" algn="l" defTabSz="685800" rtl="0" eaLnBrk="1" latinLnBrk="0" hangingPunct="1">
              <a:lnSpc>
                <a:spcPct val="100000"/>
              </a:lnSpc>
              <a:spcBef>
                <a:spcPts val="750"/>
              </a:spcBef>
              <a:buClr>
                <a:schemeClr val="accent1"/>
              </a:buClr>
              <a:buSzPct val="10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1pPr>
            <a:lvl2pPr marL="54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2pPr>
            <a:lvl3pPr marL="72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3pPr>
            <a:lvl4pPr marL="90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4pPr>
            <a:lvl5pPr marL="108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Times New Roman" panose="02020603050405020304" pitchFamily="18" charset="0"/>
              <a:buNone/>
            </a:pPr>
            <a:r>
              <a:rPr lang="sv-SE" b="1" dirty="0"/>
              <a:t>Lösningsförslag</a:t>
            </a:r>
          </a:p>
          <a:p>
            <a:r>
              <a:rPr lang="sv-SE" dirty="0"/>
              <a:t>xx</a:t>
            </a:r>
          </a:p>
        </p:txBody>
      </p:sp>
    </p:spTree>
    <p:extLst>
      <p:ext uri="{BB962C8B-B14F-4D97-AF65-F5344CB8AC3E}">
        <p14:creationId xmlns:p14="http://schemas.microsoft.com/office/powerpoint/2010/main" val="1233748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2BB7FBAD-A3BA-48A9-BCE1-E161BA91B2EF}"/>
              </a:ext>
            </a:extLst>
          </p:cNvPr>
          <p:cNvSpPr>
            <a:spLocks noGrp="1"/>
          </p:cNvSpPr>
          <p:nvPr>
            <p:ph type="title"/>
          </p:nvPr>
        </p:nvSpPr>
        <p:spPr/>
        <p:txBody>
          <a:bodyPr/>
          <a:lstStyle/>
          <a:p>
            <a:r>
              <a:rPr lang="sv-SE" sz="3200" dirty="0">
                <a:latin typeface="Times New Roman"/>
                <a:cs typeface="Times New Roman"/>
              </a:rPr>
              <a:t>Tystnadskultur</a:t>
            </a:r>
          </a:p>
        </p:txBody>
      </p:sp>
      <p:sp>
        <p:nvSpPr>
          <p:cNvPr id="4" name="Platshållare för innehåll 6">
            <a:extLst>
              <a:ext uri="{FF2B5EF4-FFF2-40B4-BE49-F238E27FC236}">
                <a16:creationId xmlns:a16="http://schemas.microsoft.com/office/drawing/2014/main" id="{119762C1-2B96-41C1-B0EF-F4F4E3FA8822}"/>
              </a:ext>
            </a:extLst>
          </p:cNvPr>
          <p:cNvSpPr txBox="1">
            <a:spLocks/>
          </p:cNvSpPr>
          <p:nvPr/>
        </p:nvSpPr>
        <p:spPr>
          <a:xfrm>
            <a:off x="482605" y="1551190"/>
            <a:ext cx="5496000" cy="3357880"/>
          </a:xfrm>
          <a:prstGeom prst="rect">
            <a:avLst/>
          </a:prstGeom>
        </p:spPr>
        <p:txBody>
          <a:bodyPr/>
          <a:lstStyle>
            <a:lvl1pPr marL="265113" indent="-265113" algn="l" defTabSz="685800" rtl="0" eaLnBrk="1" latinLnBrk="0" hangingPunct="1">
              <a:lnSpc>
                <a:spcPct val="100000"/>
              </a:lnSpc>
              <a:spcBef>
                <a:spcPts val="750"/>
              </a:spcBef>
              <a:buClr>
                <a:schemeClr val="accent1"/>
              </a:buClr>
              <a:buSzPct val="10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1pPr>
            <a:lvl2pPr marL="54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2pPr>
            <a:lvl3pPr marL="72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3pPr>
            <a:lvl4pPr marL="90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4pPr>
            <a:lvl5pPr marL="108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1800" kern="1200">
                <a:solidFill>
                  <a:schemeClr val="tx1"/>
                </a:solidFill>
                <a:latin typeface="+mn-lt"/>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Uppmuntras ni att framföra synpunkter, även kritiska, om arbetsförhållanden?</a:t>
            </a:r>
          </a:p>
          <a:p>
            <a:r>
              <a:rPr lang="sv-SE" dirty="0"/>
              <a:t>Hur mottas och hanteras den typen av synpunkter?</a:t>
            </a:r>
          </a:p>
          <a:p>
            <a:r>
              <a:rPr lang="sv-SE" dirty="0"/>
              <a:t>Används Lex Sarah som en metod för att uppmärksamma och åtgärda missförhållanden? </a:t>
            </a:r>
          </a:p>
        </p:txBody>
      </p:sp>
    </p:spTree>
    <p:extLst>
      <p:ext uri="{BB962C8B-B14F-4D97-AF65-F5344CB8AC3E}">
        <p14:creationId xmlns:p14="http://schemas.microsoft.com/office/powerpoint/2010/main" val="1105831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5071DBA-4DCC-44C1-BAEA-4C6BD98FA4F6}"/>
              </a:ext>
            </a:extLst>
          </p:cNvPr>
          <p:cNvSpPr>
            <a:spLocks noGrp="1"/>
          </p:cNvSpPr>
          <p:nvPr>
            <p:ph type="title"/>
          </p:nvPr>
        </p:nvSpPr>
        <p:spPr/>
        <p:txBody>
          <a:bodyPr/>
          <a:lstStyle/>
          <a:p>
            <a:r>
              <a:rPr lang="sv-SE" sz="3200" dirty="0">
                <a:latin typeface="Times New Roman"/>
                <a:cs typeface="Times New Roman"/>
              </a:rPr>
              <a:t>Tystnadskultur</a:t>
            </a:r>
            <a:r>
              <a:rPr lang="sv-SE" sz="3200" b="1" dirty="0">
                <a:latin typeface="Times New Roman"/>
                <a:cs typeface="Times New Roman"/>
              </a:rPr>
              <a:t> fort…</a:t>
            </a:r>
            <a:br>
              <a:rPr lang="sv-SE" b="1" dirty="0"/>
            </a:br>
            <a:endParaRPr lang="sv-SE" dirty="0"/>
          </a:p>
        </p:txBody>
      </p:sp>
      <p:sp>
        <p:nvSpPr>
          <p:cNvPr id="3" name="Platshållare för innehåll 2">
            <a:extLst>
              <a:ext uri="{FF2B5EF4-FFF2-40B4-BE49-F238E27FC236}">
                <a16:creationId xmlns:a16="http://schemas.microsoft.com/office/drawing/2014/main" id="{D7EFF094-4135-4B7D-84FA-E3C092516F16}"/>
              </a:ext>
            </a:extLst>
          </p:cNvPr>
          <p:cNvSpPr>
            <a:spLocks noGrp="1"/>
          </p:cNvSpPr>
          <p:nvPr>
            <p:ph sz="quarter" idx="19"/>
          </p:nvPr>
        </p:nvSpPr>
        <p:spPr>
          <a:xfrm>
            <a:off x="473887" y="1576524"/>
            <a:ext cx="3580800" cy="3357721"/>
          </a:xfrm>
        </p:spPr>
        <p:txBody>
          <a:bodyPr/>
          <a:lstStyle/>
          <a:p>
            <a:pPr marL="0" indent="0">
              <a:buNone/>
            </a:pPr>
            <a:r>
              <a:rPr lang="sv-SE" b="1" dirty="0"/>
              <a:t>Konsekvenser för individen</a:t>
            </a:r>
          </a:p>
          <a:p>
            <a:r>
              <a:rPr lang="sv-SE" dirty="0"/>
              <a:t>xx</a:t>
            </a:r>
          </a:p>
        </p:txBody>
      </p:sp>
      <p:sp>
        <p:nvSpPr>
          <p:cNvPr id="4" name="Platshållare för innehåll 3">
            <a:extLst>
              <a:ext uri="{FF2B5EF4-FFF2-40B4-BE49-F238E27FC236}">
                <a16:creationId xmlns:a16="http://schemas.microsoft.com/office/drawing/2014/main" id="{01800883-0914-4DB0-89BB-951A8A618672}"/>
              </a:ext>
            </a:extLst>
          </p:cNvPr>
          <p:cNvSpPr>
            <a:spLocks noGrp="1"/>
          </p:cNvSpPr>
          <p:nvPr>
            <p:ph sz="quarter" idx="20"/>
          </p:nvPr>
        </p:nvSpPr>
        <p:spPr>
          <a:xfrm>
            <a:off x="4054687" y="1566398"/>
            <a:ext cx="3580800" cy="3357721"/>
          </a:xfrm>
        </p:spPr>
        <p:txBody>
          <a:bodyPr/>
          <a:lstStyle/>
          <a:p>
            <a:pPr marL="0" indent="0">
              <a:buNone/>
            </a:pPr>
            <a:r>
              <a:rPr lang="sv-SE" b="1" dirty="0"/>
              <a:t>Konsekvenser för verksamhet och brukare</a:t>
            </a:r>
          </a:p>
          <a:p>
            <a:r>
              <a:rPr lang="sv-SE" dirty="0"/>
              <a:t>xx</a:t>
            </a:r>
          </a:p>
        </p:txBody>
      </p:sp>
      <p:sp>
        <p:nvSpPr>
          <p:cNvPr id="5" name="Platshållare för innehåll 4">
            <a:extLst>
              <a:ext uri="{FF2B5EF4-FFF2-40B4-BE49-F238E27FC236}">
                <a16:creationId xmlns:a16="http://schemas.microsoft.com/office/drawing/2014/main" id="{E8FDB275-2B9E-469F-9973-7498E2B52F49}"/>
              </a:ext>
            </a:extLst>
          </p:cNvPr>
          <p:cNvSpPr>
            <a:spLocks noGrp="1"/>
          </p:cNvSpPr>
          <p:nvPr>
            <p:ph sz="quarter" idx="21"/>
          </p:nvPr>
        </p:nvSpPr>
        <p:spPr>
          <a:xfrm>
            <a:off x="8052472" y="1615648"/>
            <a:ext cx="3580800" cy="3357721"/>
          </a:xfrm>
        </p:spPr>
        <p:txBody>
          <a:bodyPr/>
          <a:lstStyle/>
          <a:p>
            <a:pPr marL="0" indent="0">
              <a:buNone/>
            </a:pPr>
            <a:r>
              <a:rPr lang="sv-SE" b="1" dirty="0"/>
              <a:t>Lösningsförslag</a:t>
            </a:r>
          </a:p>
          <a:p>
            <a:r>
              <a:rPr lang="sv-SE" dirty="0"/>
              <a:t>xx</a:t>
            </a:r>
          </a:p>
        </p:txBody>
      </p:sp>
    </p:spTree>
    <p:extLst>
      <p:ext uri="{BB962C8B-B14F-4D97-AF65-F5344CB8AC3E}">
        <p14:creationId xmlns:p14="http://schemas.microsoft.com/office/powerpoint/2010/main" val="748629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6229E96B-DF7A-4BDD-80BA-57CE3D268264}"/>
              </a:ext>
            </a:extLst>
          </p:cNvPr>
          <p:cNvSpPr>
            <a:spLocks noGrp="1"/>
          </p:cNvSpPr>
          <p:nvPr>
            <p:ph sz="quarter" idx="13"/>
          </p:nvPr>
        </p:nvSpPr>
        <p:spPr>
          <a:xfrm>
            <a:off x="492127" y="1847461"/>
            <a:ext cx="9707561" cy="4029464"/>
          </a:xfrm>
        </p:spPr>
        <p:txBody>
          <a:bodyPr>
            <a:normAutofit fontScale="92500" lnSpcReduction="10000"/>
          </a:bodyPr>
          <a:lstStyle/>
          <a:p>
            <a:pPr marL="342900" indent="-342900" algn="l" rtl="0" fontAlgn="base">
              <a:buFont typeface="+mj-lt"/>
              <a:buAutoNum type="arabicPeriod"/>
            </a:pPr>
            <a:r>
              <a:rPr lang="sv-SE" sz="1800" b="0" i="0" dirty="0">
                <a:solidFill>
                  <a:srgbClr val="000000"/>
                </a:solidFill>
                <a:effectLst/>
                <a:latin typeface="Arial" panose="020B0604020202020204" pitchFamily="34" charset="0"/>
              </a:rPr>
              <a:t>Att arbetsgivare säkerställer att chefer och medarbetare har bra förutsättningar i form av ett rimligt antal medarbetare/rimlig arbetsbelastning, kompetensutveckling, stöd från HR, administration och IT samt möjlighet att kunna använda sin professionella kompetens fullt ut.  </a:t>
            </a:r>
          </a:p>
          <a:p>
            <a:pPr marL="342900" indent="-342900" algn="l" rtl="0" fontAlgn="base">
              <a:buFont typeface="+mj-lt"/>
              <a:buAutoNum type="arabicPeriod"/>
            </a:pPr>
            <a:r>
              <a:rPr lang="sv-SE" sz="1800" b="0" i="0" dirty="0">
                <a:solidFill>
                  <a:srgbClr val="000000"/>
                </a:solidFill>
                <a:effectLst/>
                <a:latin typeface="Arial" panose="020B0604020202020204" pitchFamily="34" charset="0"/>
              </a:rPr>
              <a:t>Att alla arbetsgivare har ett aktivt systematiskt arbetsmiljöarbete och gör en plan tillsammans med de fackliga organisationerna för att säkerställa en hälsosam arbetsbelastning för medarbetare inom socialt arbete. </a:t>
            </a:r>
          </a:p>
          <a:p>
            <a:pPr marL="342900" indent="-342900" algn="l" rtl="0" fontAlgn="base">
              <a:buFont typeface="+mj-lt"/>
              <a:buAutoNum type="arabicPeriod"/>
            </a:pPr>
            <a:r>
              <a:rPr lang="sv-SE" sz="1800" b="0" i="0" dirty="0">
                <a:solidFill>
                  <a:srgbClr val="000000"/>
                </a:solidFill>
                <a:effectLst/>
                <a:latin typeface="Arial" panose="020B0604020202020204" pitchFamily="34" charset="0"/>
              </a:rPr>
              <a:t>Att arbetsgivare utformar strategiska och långsiktiga planer för kompetensförsörjningen där framtida behov analyseras och används som utgångspunkt för medarbetarnas kompetensutveckling. </a:t>
            </a:r>
          </a:p>
          <a:p>
            <a:pPr marL="342900" indent="-342900" fontAlgn="base">
              <a:buFont typeface="+mj-lt"/>
              <a:buAutoNum type="arabicPeriod"/>
            </a:pPr>
            <a:r>
              <a:rPr lang="sv-SE" sz="1800" b="0" i="0" dirty="0">
                <a:solidFill>
                  <a:srgbClr val="000000"/>
                </a:solidFill>
                <a:effectLst/>
                <a:latin typeface="Arial" panose="020B0604020202020204" pitchFamily="34" charset="0"/>
              </a:rPr>
              <a:t>Att det införs sanktionsavgifter för arbetsgivare som inte följer föreskrifterna om organisatorisk och social arbetsmiljö. </a:t>
            </a:r>
          </a:p>
          <a:p>
            <a:pPr marL="342900" indent="-342900" fontAlgn="base">
              <a:buFont typeface="+mj-lt"/>
              <a:buAutoNum type="arabicPeriod"/>
            </a:pPr>
            <a:r>
              <a:rPr lang="sv-SE" sz="1800" dirty="0">
                <a:effectLst/>
                <a:latin typeface="Arial" panose="020B0604020202020204" pitchFamily="34" charset="0"/>
                <a:ea typeface="Times New Roman" panose="02020603050405020304" pitchFamily="18" charset="0"/>
                <a:cs typeface="Times New Roman" panose="02020603050405020304" pitchFamily="18" charset="0"/>
              </a:rPr>
              <a:t>Att arbetsgivare systematiskt efterfrågar och tar tillvara medarbetarnas synpunkter och förslag i den kontinuerliga dialogen mellan chef och medarbetare, arbetsplatsträffar och samverkansgrupp. </a:t>
            </a:r>
            <a:endParaRPr lang="sv-SE" sz="1800" b="0" i="0" dirty="0">
              <a:solidFill>
                <a:srgbClr val="000000"/>
              </a:solidFill>
              <a:effectLst/>
              <a:latin typeface="Arial" panose="020B0604020202020204" pitchFamily="34" charset="0"/>
            </a:endParaRPr>
          </a:p>
          <a:p>
            <a:pPr marL="0" indent="0">
              <a:buNone/>
            </a:pPr>
            <a:endParaRPr lang="sv-SE" dirty="0"/>
          </a:p>
        </p:txBody>
      </p:sp>
      <p:sp>
        <p:nvSpPr>
          <p:cNvPr id="3" name="Rubrik 2">
            <a:extLst>
              <a:ext uri="{FF2B5EF4-FFF2-40B4-BE49-F238E27FC236}">
                <a16:creationId xmlns:a16="http://schemas.microsoft.com/office/drawing/2014/main" id="{E8A29FFB-0A84-473B-B968-E62BE2859A3B}"/>
              </a:ext>
            </a:extLst>
          </p:cNvPr>
          <p:cNvSpPr>
            <a:spLocks noGrp="1"/>
          </p:cNvSpPr>
          <p:nvPr>
            <p:ph type="title"/>
          </p:nvPr>
        </p:nvSpPr>
        <p:spPr/>
        <p:txBody>
          <a:bodyPr/>
          <a:lstStyle/>
          <a:p>
            <a:r>
              <a:rPr lang="sv-SE" dirty="0"/>
              <a:t>Visions åtgärdsförslag </a:t>
            </a:r>
          </a:p>
        </p:txBody>
      </p:sp>
    </p:spTree>
    <p:extLst>
      <p:ext uri="{BB962C8B-B14F-4D97-AF65-F5344CB8AC3E}">
        <p14:creationId xmlns:p14="http://schemas.microsoft.com/office/powerpoint/2010/main" val="1499946252"/>
      </p:ext>
    </p:extLst>
  </p:cSld>
  <p:clrMapOvr>
    <a:masterClrMapping/>
  </p:clrMapOvr>
</p:sld>
</file>

<file path=ppt/theme/theme1.xml><?xml version="1.0" encoding="utf-8"?>
<a:theme xmlns:a="http://schemas.openxmlformats.org/drawingml/2006/main" name="Vision.">
  <a:themeElements>
    <a:clrScheme name="Vision color">
      <a:dk1>
        <a:sysClr val="windowText" lastClr="000000"/>
      </a:dk1>
      <a:lt1>
        <a:sysClr val="window" lastClr="FFFFFF"/>
      </a:lt1>
      <a:dk2>
        <a:srgbClr val="210061"/>
      </a:dk2>
      <a:lt2>
        <a:srgbClr val="EFE9E5"/>
      </a:lt2>
      <a:accent1>
        <a:srgbClr val="7930AE"/>
      </a:accent1>
      <a:accent2>
        <a:srgbClr val="210061"/>
      </a:accent2>
      <a:accent3>
        <a:srgbClr val="00A68A"/>
      </a:accent3>
      <a:accent4>
        <a:srgbClr val="FFDE00"/>
      </a:accent4>
      <a:accent5>
        <a:srgbClr val="65D44A"/>
      </a:accent5>
      <a:accent6>
        <a:srgbClr val="D8CFC6"/>
      </a:accent6>
      <a:hlink>
        <a:srgbClr val="0000FF"/>
      </a:hlink>
      <a:folHlink>
        <a:srgbClr val="800080"/>
      </a:folHlink>
    </a:clrScheme>
    <a:fontScheme name="Vision Font">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Vision 1">
      <a:srgbClr val="7930AE"/>
    </a:custClr>
    <a:custClr name="Vision 2">
      <a:srgbClr val="210061"/>
    </a:custClr>
    <a:custClr name="Vision 3">
      <a:srgbClr val="00A68A"/>
    </a:custClr>
    <a:custClr name="Vision 4">
      <a:srgbClr val="F8C600"/>
    </a:custClr>
    <a:custClr name="Vision 5">
      <a:srgbClr val="0C605E"/>
    </a:custClr>
    <a:custClr name="Vision 6">
      <a:srgbClr val="D8CFC6"/>
    </a:custClr>
    <a:custClr name="Vision 7">
      <a:srgbClr val="ED2630"/>
    </a:custClr>
    <a:custClr name="Vision 8">
      <a:srgbClr val="B796CD"/>
    </a:custClr>
    <a:custClr name="Vision 9">
      <a:srgbClr val="7A66A0"/>
    </a:custClr>
    <a:custClr name="Vision 10">
      <a:srgbClr val="87D8C8"/>
    </a:custClr>
    <a:custClr name="Vision 11">
      <a:srgbClr val="FFF288"/>
    </a:custClr>
    <a:custClr name="Vision 12">
      <a:srgbClr val="A3E592"/>
    </a:custClr>
  </a:custClrLst>
  <a:extLst>
    <a:ext uri="{05A4C25C-085E-4340-85A3-A5531E510DB2}">
      <thm15:themeFamily xmlns:thm15="http://schemas.microsoft.com/office/thememl/2012/main" name="Blank.potx" id="{C0489293-DCD9-4F4D-8EE5-7F946F04648A}" vid="{87831964-17B3-4A61-8525-9C25A4B0CAD1}"/>
    </a:ext>
  </a:extLst>
</a:theme>
</file>

<file path=ppt/theme/theme2.xml><?xml version="1.0" encoding="utf-8"?>
<a:theme xmlns:a="http://schemas.openxmlformats.org/drawingml/2006/main" name="Office-tema">
  <a:themeElements>
    <a:clrScheme name="Vision Colors">
      <a:dk1>
        <a:sysClr val="windowText" lastClr="000000"/>
      </a:dk1>
      <a:lt1>
        <a:sysClr val="window" lastClr="FFFFFF"/>
      </a:lt1>
      <a:dk2>
        <a:srgbClr val="44546A"/>
      </a:dk2>
      <a:lt2>
        <a:srgbClr val="E7E6E6"/>
      </a:lt2>
      <a:accent1>
        <a:srgbClr val="210061"/>
      </a:accent1>
      <a:accent2>
        <a:srgbClr val="7930AE"/>
      </a:accent2>
      <a:accent3>
        <a:srgbClr val="00A68A"/>
      </a:accent3>
      <a:accent4>
        <a:srgbClr val="ED2630"/>
      </a:accent4>
      <a:accent5>
        <a:srgbClr val="FFDE00"/>
      </a:accent5>
      <a:accent6>
        <a:srgbClr val="65D44A"/>
      </a:accent6>
      <a:hlink>
        <a:srgbClr val="0563C1"/>
      </a:hlink>
      <a:folHlink>
        <a:srgbClr val="954F72"/>
      </a:folHlink>
    </a:clrScheme>
    <a:fontScheme name="Vision Fo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Vision Colors">
      <a:dk1>
        <a:sysClr val="windowText" lastClr="000000"/>
      </a:dk1>
      <a:lt1>
        <a:sysClr val="window" lastClr="FFFFFF"/>
      </a:lt1>
      <a:dk2>
        <a:srgbClr val="44546A"/>
      </a:dk2>
      <a:lt2>
        <a:srgbClr val="E7E6E6"/>
      </a:lt2>
      <a:accent1>
        <a:srgbClr val="210061"/>
      </a:accent1>
      <a:accent2>
        <a:srgbClr val="7930AE"/>
      </a:accent2>
      <a:accent3>
        <a:srgbClr val="00A68A"/>
      </a:accent3>
      <a:accent4>
        <a:srgbClr val="ED2630"/>
      </a:accent4>
      <a:accent5>
        <a:srgbClr val="FFDE00"/>
      </a:accent5>
      <a:accent6>
        <a:srgbClr val="65D44A"/>
      </a:accent6>
      <a:hlink>
        <a:srgbClr val="0563C1"/>
      </a:hlink>
      <a:folHlink>
        <a:srgbClr val="954F72"/>
      </a:folHlink>
    </a:clrScheme>
    <a:fontScheme name="Vision Fo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381</TotalTime>
  <Words>667</Words>
  <Application>Microsoft Office PowerPoint</Application>
  <PresentationFormat>Bredbild</PresentationFormat>
  <Paragraphs>65</Paragraphs>
  <Slides>10</Slides>
  <Notes>6</Notes>
  <HiddenSlides>0</HiddenSlides>
  <MMClips>0</MMClips>
  <ScaleCrop>false</ScaleCrop>
  <HeadingPairs>
    <vt:vector size="4" baseType="variant">
      <vt:variant>
        <vt:lpstr>Tema</vt:lpstr>
      </vt:variant>
      <vt:variant>
        <vt:i4>1</vt:i4>
      </vt:variant>
      <vt:variant>
        <vt:lpstr>Bildrubriker</vt:lpstr>
      </vt:variant>
      <vt:variant>
        <vt:i4>10</vt:i4>
      </vt:variant>
    </vt:vector>
  </HeadingPairs>
  <TitlesOfParts>
    <vt:vector size="11" baseType="lpstr">
      <vt:lpstr>Vision.</vt:lpstr>
      <vt:lpstr>”Ska vi hålla budget eller följa lagen?” </vt:lpstr>
      <vt:lpstr>Ny undersökning av Vision visar:</vt:lpstr>
      <vt:lpstr>Ny undersökning visar forts…</vt:lpstr>
      <vt:lpstr>Hur ser det ut på vår arbetsplats?</vt:lpstr>
      <vt:lpstr>Arbetsmiljö och arbetsbelastning forts… </vt:lpstr>
      <vt:lpstr>Stöd från chef</vt:lpstr>
      <vt:lpstr>Tystnadskultur</vt:lpstr>
      <vt:lpstr>Tystnadskultur fort… </vt:lpstr>
      <vt:lpstr>Visions åtgärdsförslag </vt:lpstr>
      <vt:lpstr>Nästa steg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Katarina Jansson</dc:creator>
  <cp:lastModifiedBy>Katarina Jansson</cp:lastModifiedBy>
  <cp:revision>33</cp:revision>
  <cp:lastPrinted>2016-03-10T09:45:20Z</cp:lastPrinted>
  <dcterms:created xsi:type="dcterms:W3CDTF">2022-03-14T16:47:41Z</dcterms:created>
  <dcterms:modified xsi:type="dcterms:W3CDTF">2022-03-25T15:03:53Z</dcterms:modified>
</cp:coreProperties>
</file>